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8" r:id="rId2"/>
    <p:sldId id="257" r:id="rId3"/>
    <p:sldId id="332" r:id="rId4"/>
    <p:sldId id="324" r:id="rId5"/>
    <p:sldId id="329" r:id="rId6"/>
    <p:sldId id="342" r:id="rId7"/>
    <p:sldId id="343" r:id="rId8"/>
    <p:sldId id="261" r:id="rId9"/>
    <p:sldId id="352" r:id="rId10"/>
    <p:sldId id="355" r:id="rId11"/>
    <p:sldId id="307" r:id="rId12"/>
    <p:sldId id="305" r:id="rId13"/>
    <p:sldId id="321" r:id="rId14"/>
    <p:sldId id="335" r:id="rId15"/>
    <p:sldId id="395" r:id="rId16"/>
    <p:sldId id="345" r:id="rId17"/>
    <p:sldId id="347" r:id="rId18"/>
    <p:sldId id="302" r:id="rId19"/>
    <p:sldId id="391" r:id="rId20"/>
    <p:sldId id="303" r:id="rId21"/>
    <p:sldId id="276" r:id="rId22"/>
    <p:sldId id="358" r:id="rId23"/>
    <p:sldId id="362" r:id="rId24"/>
    <p:sldId id="339" r:id="rId25"/>
    <p:sldId id="384" r:id="rId26"/>
    <p:sldId id="340" r:id="rId27"/>
    <p:sldId id="299" r:id="rId28"/>
    <p:sldId id="363" r:id="rId29"/>
    <p:sldId id="376" r:id="rId30"/>
    <p:sldId id="365" r:id="rId31"/>
    <p:sldId id="367" r:id="rId32"/>
    <p:sldId id="366" r:id="rId33"/>
    <p:sldId id="368" r:id="rId34"/>
    <p:sldId id="287" r:id="rId35"/>
    <p:sldId id="288" r:id="rId36"/>
    <p:sldId id="337" r:id="rId37"/>
    <p:sldId id="338" r:id="rId38"/>
    <p:sldId id="385" r:id="rId39"/>
    <p:sldId id="406" r:id="rId40"/>
    <p:sldId id="407" r:id="rId41"/>
    <p:sldId id="408" r:id="rId42"/>
    <p:sldId id="409" r:id="rId43"/>
    <p:sldId id="410" r:id="rId44"/>
    <p:sldId id="290" r:id="rId45"/>
    <p:sldId id="377" r:id="rId46"/>
    <p:sldId id="378" r:id="rId47"/>
    <p:sldId id="379" r:id="rId48"/>
    <p:sldId id="386" r:id="rId49"/>
    <p:sldId id="291" r:id="rId50"/>
    <p:sldId id="387" r:id="rId51"/>
    <p:sldId id="388" r:id="rId52"/>
    <p:sldId id="389" r:id="rId53"/>
    <p:sldId id="390" r:id="rId54"/>
    <p:sldId id="301" r:id="rId55"/>
    <p:sldId id="369" r:id="rId56"/>
    <p:sldId id="370" r:id="rId57"/>
    <p:sldId id="371" r:id="rId58"/>
    <p:sldId id="392" r:id="rId59"/>
    <p:sldId id="360" r:id="rId60"/>
    <p:sldId id="361" r:id="rId61"/>
    <p:sldId id="393" r:id="rId62"/>
    <p:sldId id="396" r:id="rId63"/>
    <p:sldId id="403" r:id="rId64"/>
    <p:sldId id="402" r:id="rId65"/>
  </p:sldIdLst>
  <p:sldSz cx="12168188" cy="6858000"/>
  <p:notesSz cx="7102475" cy="10231438"/>
  <p:embeddedFontLst>
    <p:embeddedFont>
      <p:font typeface="Helvetica Neue" panose="020B0604020202020204" charset="0"/>
      <p:regular r:id="rId67"/>
      <p:bold r:id="rId68"/>
      <p:italic r:id="rId69"/>
      <p:boldItalic r:id="rId70"/>
    </p:embeddedFont>
    <p:embeddedFont>
      <p:font typeface="Helvetica Neue Light" panose="020B0604020202020204" charset="0"/>
      <p:regular r:id="rId71"/>
      <p:bold r:id="rId72"/>
      <p:italic r:id="rId73"/>
      <p:boldItalic r:id="rId74"/>
    </p:embeddedFont>
    <p:embeddedFont>
      <p:font typeface="Bahnschrift SemiLight Condensed" panose="020B0502040204020203" pitchFamily="3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9DB2"/>
    <a:srgbClr val="F69200"/>
    <a:srgbClr val="CF97C3"/>
    <a:srgbClr val="C7A679"/>
    <a:srgbClr val="BABABA"/>
    <a:srgbClr val="FFC5FF"/>
    <a:srgbClr val="BB3F62"/>
    <a:srgbClr val="FF9900"/>
    <a:srgbClr val="19C3FF"/>
    <a:srgbClr val="FFC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B6F11CA4-1472-48C0-9B11-65592474DBF5}">
  <a:tblStyle styleId="{B6F11CA4-1472-48C0-9B11-65592474DBF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3636" autoAdjust="0"/>
    <p:restoredTop sz="88444" autoAdjust="0"/>
  </p:normalViewPr>
  <p:slideViewPr>
    <p:cSldViewPr snapToGrid="0">
      <p:cViewPr>
        <p:scale>
          <a:sx n="100" d="100"/>
          <a:sy n="100" d="100"/>
        </p:scale>
        <p:origin x="-750" y="-462"/>
      </p:cViewPr>
      <p:guideLst>
        <p:guide orient="horz" pos="2160"/>
        <p:guide pos="3832"/>
      </p:guideLst>
    </p:cSldViewPr>
  </p:slideViewPr>
  <p:outlineViewPr>
    <p:cViewPr>
      <p:scale>
        <a:sx n="33" d="100"/>
        <a:sy n="33" d="100"/>
      </p:scale>
      <p:origin x="0" y="82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42536-B275-40A5-B784-D79F6F236C0D}" type="doc">
      <dgm:prSet loTypeId="urn:microsoft.com/office/officeart/2005/8/layout/arrow6" loCatId="process" qsTypeId="urn:microsoft.com/office/officeart/2005/8/quickstyle/simple3" qsCatId="simple" csTypeId="urn:microsoft.com/office/officeart/2005/8/colors/accent1_2" csCatId="accent1" phldr="1"/>
      <dgm:spPr/>
      <dgm:t>
        <a:bodyPr/>
        <a:lstStyle/>
        <a:p>
          <a:endParaRPr lang="es-ES"/>
        </a:p>
      </dgm:t>
    </dgm:pt>
    <dgm:pt modelId="{D680AB9A-006D-41A6-9487-2497E1A38711}">
      <dgm:prSet phldrT="[Texto]" phldr="1"/>
      <dgm:spPr/>
      <dgm:t>
        <a:bodyPr/>
        <a:lstStyle/>
        <a:p>
          <a:endParaRPr lang="es-ES"/>
        </a:p>
      </dgm:t>
    </dgm:pt>
    <dgm:pt modelId="{D4597E81-5E2E-443F-9635-3EA90713B9AA}" type="parTrans" cxnId="{AC6C9B3C-068D-4C89-BDC0-C14464463719}">
      <dgm:prSet/>
      <dgm:spPr/>
      <dgm:t>
        <a:bodyPr/>
        <a:lstStyle/>
        <a:p>
          <a:endParaRPr lang="es-ES"/>
        </a:p>
      </dgm:t>
    </dgm:pt>
    <dgm:pt modelId="{EE9C48AF-22E7-4282-900D-055C2C8319B4}" type="sibTrans" cxnId="{AC6C9B3C-068D-4C89-BDC0-C14464463719}">
      <dgm:prSet/>
      <dgm:spPr/>
      <dgm:t>
        <a:bodyPr/>
        <a:lstStyle/>
        <a:p>
          <a:endParaRPr lang="es-ES"/>
        </a:p>
      </dgm:t>
    </dgm:pt>
    <dgm:pt modelId="{60C141A5-B1F5-469F-9817-80DE36ED2A91}">
      <dgm:prSet phldrT="[Texto]" phldr="1"/>
      <dgm:spPr/>
      <dgm:t>
        <a:bodyPr/>
        <a:lstStyle/>
        <a:p>
          <a:endParaRPr lang="es-ES" dirty="0"/>
        </a:p>
      </dgm:t>
    </dgm:pt>
    <dgm:pt modelId="{08524D26-08F7-4011-AAAF-6001E48B0E03}" type="parTrans" cxnId="{BB51ADED-66DE-43CD-BA7A-59F9E7CC09B3}">
      <dgm:prSet/>
      <dgm:spPr/>
      <dgm:t>
        <a:bodyPr/>
        <a:lstStyle/>
        <a:p>
          <a:endParaRPr lang="es-ES"/>
        </a:p>
      </dgm:t>
    </dgm:pt>
    <dgm:pt modelId="{219F9062-2828-40D6-9A27-E72FB383E9A9}" type="sibTrans" cxnId="{BB51ADED-66DE-43CD-BA7A-59F9E7CC09B3}">
      <dgm:prSet/>
      <dgm:spPr/>
      <dgm:t>
        <a:bodyPr/>
        <a:lstStyle/>
        <a:p>
          <a:endParaRPr lang="es-ES"/>
        </a:p>
      </dgm:t>
    </dgm:pt>
    <dgm:pt modelId="{02EED645-4C00-4BDF-8210-0100CFDCB675}" type="pres">
      <dgm:prSet presAssocID="{03F42536-B275-40A5-B784-D79F6F236C0D}" presName="compositeShape" presStyleCnt="0">
        <dgm:presLayoutVars>
          <dgm:chMax val="2"/>
          <dgm:dir/>
          <dgm:resizeHandles val="exact"/>
        </dgm:presLayoutVars>
      </dgm:prSet>
      <dgm:spPr/>
      <dgm:t>
        <a:bodyPr/>
        <a:lstStyle/>
        <a:p>
          <a:endParaRPr lang="es-ES"/>
        </a:p>
      </dgm:t>
    </dgm:pt>
    <dgm:pt modelId="{FD8E0819-46E9-4F38-AF4F-F99D394E1A1C}" type="pres">
      <dgm:prSet presAssocID="{03F42536-B275-40A5-B784-D79F6F236C0D}" presName="ribbon" presStyleLbl="node1" presStyleIdx="0" presStyleCnt="1" custScaleX="727830" custLinFactNeighborX="22238"/>
      <dgm:spPr/>
    </dgm:pt>
    <dgm:pt modelId="{B38E7122-4759-4868-804D-6192DE0B86EA}" type="pres">
      <dgm:prSet presAssocID="{03F42536-B275-40A5-B784-D79F6F236C0D}" presName="leftArrowText" presStyleLbl="node1" presStyleIdx="0" presStyleCnt="1">
        <dgm:presLayoutVars>
          <dgm:chMax val="0"/>
          <dgm:bulletEnabled val="1"/>
        </dgm:presLayoutVars>
      </dgm:prSet>
      <dgm:spPr/>
      <dgm:t>
        <a:bodyPr/>
        <a:lstStyle/>
        <a:p>
          <a:endParaRPr lang="es-ES"/>
        </a:p>
      </dgm:t>
    </dgm:pt>
    <dgm:pt modelId="{F52389F0-C3C9-462D-8D52-0FAF4D671311}" type="pres">
      <dgm:prSet presAssocID="{03F42536-B275-40A5-B784-D79F6F236C0D}" presName="rightArrowText" presStyleLbl="node1" presStyleIdx="0" presStyleCnt="1">
        <dgm:presLayoutVars>
          <dgm:chMax val="0"/>
          <dgm:bulletEnabled val="1"/>
        </dgm:presLayoutVars>
      </dgm:prSet>
      <dgm:spPr/>
      <dgm:t>
        <a:bodyPr/>
        <a:lstStyle/>
        <a:p>
          <a:endParaRPr lang="es-ES"/>
        </a:p>
      </dgm:t>
    </dgm:pt>
  </dgm:ptLst>
  <dgm:cxnLst>
    <dgm:cxn modelId="{0D6ACEEF-260B-4EED-93CE-7A9C95E3A651}" type="presOf" srcId="{03F42536-B275-40A5-B784-D79F6F236C0D}" destId="{02EED645-4C00-4BDF-8210-0100CFDCB675}" srcOrd="0" destOrd="0" presId="urn:microsoft.com/office/officeart/2005/8/layout/arrow6"/>
    <dgm:cxn modelId="{A5513620-05E3-4E68-B2C4-B9DBA6897296}" type="presOf" srcId="{D680AB9A-006D-41A6-9487-2497E1A38711}" destId="{B38E7122-4759-4868-804D-6192DE0B86EA}" srcOrd="0" destOrd="0" presId="urn:microsoft.com/office/officeart/2005/8/layout/arrow6"/>
    <dgm:cxn modelId="{04454ACF-9572-4F32-B5A4-F705E3A05B9F}" type="presOf" srcId="{60C141A5-B1F5-469F-9817-80DE36ED2A91}" destId="{F52389F0-C3C9-462D-8D52-0FAF4D671311}" srcOrd="0" destOrd="0" presId="urn:microsoft.com/office/officeart/2005/8/layout/arrow6"/>
    <dgm:cxn modelId="{AC6C9B3C-068D-4C89-BDC0-C14464463719}" srcId="{03F42536-B275-40A5-B784-D79F6F236C0D}" destId="{D680AB9A-006D-41A6-9487-2497E1A38711}" srcOrd="0" destOrd="0" parTransId="{D4597E81-5E2E-443F-9635-3EA90713B9AA}" sibTransId="{EE9C48AF-22E7-4282-900D-055C2C8319B4}"/>
    <dgm:cxn modelId="{BB51ADED-66DE-43CD-BA7A-59F9E7CC09B3}" srcId="{03F42536-B275-40A5-B784-D79F6F236C0D}" destId="{60C141A5-B1F5-469F-9817-80DE36ED2A91}" srcOrd="1" destOrd="0" parTransId="{08524D26-08F7-4011-AAAF-6001E48B0E03}" sibTransId="{219F9062-2828-40D6-9A27-E72FB383E9A9}"/>
    <dgm:cxn modelId="{DFA60BBB-9854-4B81-A8C9-7C7FCB6D1626}" type="presParOf" srcId="{02EED645-4C00-4BDF-8210-0100CFDCB675}" destId="{FD8E0819-46E9-4F38-AF4F-F99D394E1A1C}" srcOrd="0" destOrd="0" presId="urn:microsoft.com/office/officeart/2005/8/layout/arrow6"/>
    <dgm:cxn modelId="{A2A4EEFF-D392-4656-BD9F-D417A3938973}" type="presParOf" srcId="{02EED645-4C00-4BDF-8210-0100CFDCB675}" destId="{B38E7122-4759-4868-804D-6192DE0B86EA}" srcOrd="1" destOrd="0" presId="urn:microsoft.com/office/officeart/2005/8/layout/arrow6"/>
    <dgm:cxn modelId="{F5F25646-BF9A-47B7-A9A8-6F51966B7F0F}" type="presParOf" srcId="{02EED645-4C00-4BDF-8210-0100CFDCB675}" destId="{F52389F0-C3C9-462D-8D52-0FAF4D671311}"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18706B-A83D-4149-8952-96E758BC4DB9}" type="doc">
      <dgm:prSet loTypeId="urn:microsoft.com/office/officeart/2005/8/layout/gear1" loCatId="cycle" qsTypeId="urn:microsoft.com/office/officeart/2005/8/quickstyle/simple3" qsCatId="simple" csTypeId="urn:microsoft.com/office/officeart/2005/8/colors/accent1_2" csCatId="accent1" phldr="1"/>
      <dgm:spPr/>
    </dgm:pt>
    <dgm:pt modelId="{25D8D314-63AB-4B26-BFD1-051AE0BEFDF8}">
      <dgm:prSet phldrT="[Texto]" phldr="1"/>
      <dgm:spPr>
        <a:ln w="3175"/>
      </dgm:spPr>
      <dgm:t>
        <a:bodyPr/>
        <a:lstStyle/>
        <a:p>
          <a:endParaRPr lang="es-ES" dirty="0"/>
        </a:p>
      </dgm:t>
    </dgm:pt>
    <dgm:pt modelId="{FC9E0558-2711-44EB-B53F-B873391B5219}" type="parTrans" cxnId="{BF80629E-AF3B-44AC-8A55-257AA19ADBF3}">
      <dgm:prSet/>
      <dgm:spPr/>
      <dgm:t>
        <a:bodyPr/>
        <a:lstStyle/>
        <a:p>
          <a:endParaRPr lang="es-ES"/>
        </a:p>
      </dgm:t>
    </dgm:pt>
    <dgm:pt modelId="{E6718F30-D1E8-43D7-8CE4-FD1F93349853}" type="sibTrans" cxnId="{BF80629E-AF3B-44AC-8A55-257AA19ADBF3}">
      <dgm:prSet/>
      <dgm:spPr/>
      <dgm:t>
        <a:bodyPr/>
        <a:lstStyle/>
        <a:p>
          <a:endParaRPr lang="es-ES"/>
        </a:p>
      </dgm:t>
    </dgm:pt>
    <dgm:pt modelId="{7D52BA6A-97ED-40B4-A99F-51EDA11F2077}">
      <dgm:prSet phldrT="[Texto]" phldr="1"/>
      <dgm:spPr>
        <a:ln w="3175"/>
      </dgm:spPr>
      <dgm:t>
        <a:bodyPr/>
        <a:lstStyle/>
        <a:p>
          <a:endParaRPr lang="es-ES" dirty="0"/>
        </a:p>
      </dgm:t>
    </dgm:pt>
    <dgm:pt modelId="{59C60650-2983-400F-BFAA-D5A7E10B025B}" type="parTrans" cxnId="{467BE602-421A-4327-8A96-B2725D5D804F}">
      <dgm:prSet/>
      <dgm:spPr/>
      <dgm:t>
        <a:bodyPr/>
        <a:lstStyle/>
        <a:p>
          <a:endParaRPr lang="es-ES"/>
        </a:p>
      </dgm:t>
    </dgm:pt>
    <dgm:pt modelId="{EA59E786-9C1B-49CD-8151-BED6FC7B24D0}" type="sibTrans" cxnId="{467BE602-421A-4327-8A96-B2725D5D804F}">
      <dgm:prSet/>
      <dgm:spPr/>
      <dgm:t>
        <a:bodyPr/>
        <a:lstStyle/>
        <a:p>
          <a:endParaRPr lang="es-ES"/>
        </a:p>
      </dgm:t>
    </dgm:pt>
    <dgm:pt modelId="{B954F69A-4747-40EC-8CE6-1DF35525236B}">
      <dgm:prSet phldrT="[Texto]" phldr="1"/>
      <dgm:spPr>
        <a:ln w="3175"/>
      </dgm:spPr>
      <dgm:t>
        <a:bodyPr/>
        <a:lstStyle/>
        <a:p>
          <a:endParaRPr lang="es-ES"/>
        </a:p>
      </dgm:t>
    </dgm:pt>
    <dgm:pt modelId="{3D6DE9FE-2C95-4B2E-A85E-F1B281BE24C4}" type="parTrans" cxnId="{E8A76FA7-7FE5-4278-A2CC-4DEDFAD76AE3}">
      <dgm:prSet/>
      <dgm:spPr/>
      <dgm:t>
        <a:bodyPr/>
        <a:lstStyle/>
        <a:p>
          <a:endParaRPr lang="es-ES"/>
        </a:p>
      </dgm:t>
    </dgm:pt>
    <dgm:pt modelId="{DEB3F945-4CB5-464A-B606-158FDA59E3FF}" type="sibTrans" cxnId="{E8A76FA7-7FE5-4278-A2CC-4DEDFAD76AE3}">
      <dgm:prSet/>
      <dgm:spPr/>
      <dgm:t>
        <a:bodyPr/>
        <a:lstStyle/>
        <a:p>
          <a:endParaRPr lang="es-ES"/>
        </a:p>
      </dgm:t>
    </dgm:pt>
    <dgm:pt modelId="{FD2877E9-4F9E-4499-9B2C-1EEB7039A034}" type="pres">
      <dgm:prSet presAssocID="{6218706B-A83D-4149-8952-96E758BC4DB9}" presName="composite" presStyleCnt="0">
        <dgm:presLayoutVars>
          <dgm:chMax val="3"/>
          <dgm:animLvl val="lvl"/>
          <dgm:resizeHandles val="exact"/>
        </dgm:presLayoutVars>
      </dgm:prSet>
      <dgm:spPr/>
    </dgm:pt>
    <dgm:pt modelId="{CE8F0A75-BDDD-4038-9505-D75A2D3E8BDD}" type="pres">
      <dgm:prSet presAssocID="{25D8D314-63AB-4B26-BFD1-051AE0BEFDF8}" presName="gear1" presStyleLbl="node1" presStyleIdx="0" presStyleCnt="3">
        <dgm:presLayoutVars>
          <dgm:chMax val="1"/>
          <dgm:bulletEnabled val="1"/>
        </dgm:presLayoutVars>
      </dgm:prSet>
      <dgm:spPr/>
      <dgm:t>
        <a:bodyPr/>
        <a:lstStyle/>
        <a:p>
          <a:endParaRPr lang="es-ES"/>
        </a:p>
      </dgm:t>
    </dgm:pt>
    <dgm:pt modelId="{86F38308-F000-400B-A46E-70DE932B7E82}" type="pres">
      <dgm:prSet presAssocID="{25D8D314-63AB-4B26-BFD1-051AE0BEFDF8}" presName="gear1srcNode" presStyleLbl="node1" presStyleIdx="0" presStyleCnt="3"/>
      <dgm:spPr/>
      <dgm:t>
        <a:bodyPr/>
        <a:lstStyle/>
        <a:p>
          <a:endParaRPr lang="es-ES"/>
        </a:p>
      </dgm:t>
    </dgm:pt>
    <dgm:pt modelId="{6E90D0C1-C486-4AAB-ABBE-21729A0C7F1E}" type="pres">
      <dgm:prSet presAssocID="{25D8D314-63AB-4B26-BFD1-051AE0BEFDF8}" presName="gear1dstNode" presStyleLbl="node1" presStyleIdx="0" presStyleCnt="3"/>
      <dgm:spPr/>
      <dgm:t>
        <a:bodyPr/>
        <a:lstStyle/>
        <a:p>
          <a:endParaRPr lang="es-ES"/>
        </a:p>
      </dgm:t>
    </dgm:pt>
    <dgm:pt modelId="{063D8BA2-13C8-4AAB-8113-79AD5A8B04EB}" type="pres">
      <dgm:prSet presAssocID="{7D52BA6A-97ED-40B4-A99F-51EDA11F2077}" presName="gear2" presStyleLbl="node1" presStyleIdx="1" presStyleCnt="3">
        <dgm:presLayoutVars>
          <dgm:chMax val="1"/>
          <dgm:bulletEnabled val="1"/>
        </dgm:presLayoutVars>
      </dgm:prSet>
      <dgm:spPr/>
      <dgm:t>
        <a:bodyPr/>
        <a:lstStyle/>
        <a:p>
          <a:endParaRPr lang="es-ES"/>
        </a:p>
      </dgm:t>
    </dgm:pt>
    <dgm:pt modelId="{FC8C853F-7FDA-434D-821C-30D8DD3E8246}" type="pres">
      <dgm:prSet presAssocID="{7D52BA6A-97ED-40B4-A99F-51EDA11F2077}" presName="gear2srcNode" presStyleLbl="node1" presStyleIdx="1" presStyleCnt="3"/>
      <dgm:spPr/>
      <dgm:t>
        <a:bodyPr/>
        <a:lstStyle/>
        <a:p>
          <a:endParaRPr lang="es-ES"/>
        </a:p>
      </dgm:t>
    </dgm:pt>
    <dgm:pt modelId="{2100D6D7-C175-4BE2-A25B-510A8D8FE4F4}" type="pres">
      <dgm:prSet presAssocID="{7D52BA6A-97ED-40B4-A99F-51EDA11F2077}" presName="gear2dstNode" presStyleLbl="node1" presStyleIdx="1" presStyleCnt="3"/>
      <dgm:spPr/>
      <dgm:t>
        <a:bodyPr/>
        <a:lstStyle/>
        <a:p>
          <a:endParaRPr lang="es-ES"/>
        </a:p>
      </dgm:t>
    </dgm:pt>
    <dgm:pt modelId="{E7E46544-B8F9-4A89-BB08-B74FAFED5965}" type="pres">
      <dgm:prSet presAssocID="{B954F69A-4747-40EC-8CE6-1DF35525236B}" presName="gear3" presStyleLbl="node1" presStyleIdx="2" presStyleCnt="3"/>
      <dgm:spPr/>
      <dgm:t>
        <a:bodyPr/>
        <a:lstStyle/>
        <a:p>
          <a:endParaRPr lang="es-ES"/>
        </a:p>
      </dgm:t>
    </dgm:pt>
    <dgm:pt modelId="{23BC8952-4FF2-41B2-9E4E-4C025A1B0CEA}" type="pres">
      <dgm:prSet presAssocID="{B954F69A-4747-40EC-8CE6-1DF35525236B}" presName="gear3tx" presStyleLbl="node1" presStyleIdx="2" presStyleCnt="3">
        <dgm:presLayoutVars>
          <dgm:chMax val="1"/>
          <dgm:bulletEnabled val="1"/>
        </dgm:presLayoutVars>
      </dgm:prSet>
      <dgm:spPr/>
      <dgm:t>
        <a:bodyPr/>
        <a:lstStyle/>
        <a:p>
          <a:endParaRPr lang="es-ES"/>
        </a:p>
      </dgm:t>
    </dgm:pt>
    <dgm:pt modelId="{04978A69-ADAD-4A10-A839-7EA00A2E2508}" type="pres">
      <dgm:prSet presAssocID="{B954F69A-4747-40EC-8CE6-1DF35525236B}" presName="gear3srcNode" presStyleLbl="node1" presStyleIdx="2" presStyleCnt="3"/>
      <dgm:spPr/>
      <dgm:t>
        <a:bodyPr/>
        <a:lstStyle/>
        <a:p>
          <a:endParaRPr lang="es-ES"/>
        </a:p>
      </dgm:t>
    </dgm:pt>
    <dgm:pt modelId="{CFAB1D66-C592-40F6-B8D8-264DB84DB330}" type="pres">
      <dgm:prSet presAssocID="{B954F69A-4747-40EC-8CE6-1DF35525236B}" presName="gear3dstNode" presStyleLbl="node1" presStyleIdx="2" presStyleCnt="3"/>
      <dgm:spPr/>
      <dgm:t>
        <a:bodyPr/>
        <a:lstStyle/>
        <a:p>
          <a:endParaRPr lang="es-ES"/>
        </a:p>
      </dgm:t>
    </dgm:pt>
    <dgm:pt modelId="{6A72737D-1429-4ACA-B16A-9D72127363FD}" type="pres">
      <dgm:prSet presAssocID="{E6718F30-D1E8-43D7-8CE4-FD1F93349853}" presName="connector1" presStyleLbl="sibTrans2D1" presStyleIdx="0" presStyleCnt="3"/>
      <dgm:spPr/>
      <dgm:t>
        <a:bodyPr/>
        <a:lstStyle/>
        <a:p>
          <a:endParaRPr lang="es-ES"/>
        </a:p>
      </dgm:t>
    </dgm:pt>
    <dgm:pt modelId="{ADC05C10-1906-4A18-A7EC-22B78CE4DBB1}" type="pres">
      <dgm:prSet presAssocID="{EA59E786-9C1B-49CD-8151-BED6FC7B24D0}" presName="connector2" presStyleLbl="sibTrans2D1" presStyleIdx="1" presStyleCnt="3"/>
      <dgm:spPr/>
      <dgm:t>
        <a:bodyPr/>
        <a:lstStyle/>
        <a:p>
          <a:endParaRPr lang="es-ES"/>
        </a:p>
      </dgm:t>
    </dgm:pt>
    <dgm:pt modelId="{F1473688-953D-40FC-A378-3367AA39947E}" type="pres">
      <dgm:prSet presAssocID="{DEB3F945-4CB5-464A-B606-158FDA59E3FF}" presName="connector3" presStyleLbl="sibTrans2D1" presStyleIdx="2" presStyleCnt="3"/>
      <dgm:spPr/>
      <dgm:t>
        <a:bodyPr/>
        <a:lstStyle/>
        <a:p>
          <a:endParaRPr lang="es-ES"/>
        </a:p>
      </dgm:t>
    </dgm:pt>
  </dgm:ptLst>
  <dgm:cxnLst>
    <dgm:cxn modelId="{26E3104A-A419-4442-8BCE-DE8E4A5B35BD}" type="presOf" srcId="{7D52BA6A-97ED-40B4-A99F-51EDA11F2077}" destId="{063D8BA2-13C8-4AAB-8113-79AD5A8B04EB}" srcOrd="0" destOrd="0" presId="urn:microsoft.com/office/officeart/2005/8/layout/gear1"/>
    <dgm:cxn modelId="{25B8F6E2-3170-4923-AB3D-8A35628F904F}" type="presOf" srcId="{25D8D314-63AB-4B26-BFD1-051AE0BEFDF8}" destId="{CE8F0A75-BDDD-4038-9505-D75A2D3E8BDD}" srcOrd="0" destOrd="0" presId="urn:microsoft.com/office/officeart/2005/8/layout/gear1"/>
    <dgm:cxn modelId="{E8A76FA7-7FE5-4278-A2CC-4DEDFAD76AE3}" srcId="{6218706B-A83D-4149-8952-96E758BC4DB9}" destId="{B954F69A-4747-40EC-8CE6-1DF35525236B}" srcOrd="2" destOrd="0" parTransId="{3D6DE9FE-2C95-4B2E-A85E-F1B281BE24C4}" sibTransId="{DEB3F945-4CB5-464A-B606-158FDA59E3FF}"/>
    <dgm:cxn modelId="{6D8BA5E5-B3FA-4CBC-97E2-0585244E4DCE}" type="presOf" srcId="{25D8D314-63AB-4B26-BFD1-051AE0BEFDF8}" destId="{6E90D0C1-C486-4AAB-ABBE-21729A0C7F1E}" srcOrd="2" destOrd="0" presId="urn:microsoft.com/office/officeart/2005/8/layout/gear1"/>
    <dgm:cxn modelId="{118C7A32-1FF2-45B8-AB70-DD9DFBF70131}" type="presOf" srcId="{B954F69A-4747-40EC-8CE6-1DF35525236B}" destId="{04978A69-ADAD-4A10-A839-7EA00A2E2508}" srcOrd="2" destOrd="0" presId="urn:microsoft.com/office/officeart/2005/8/layout/gear1"/>
    <dgm:cxn modelId="{BF80629E-AF3B-44AC-8A55-257AA19ADBF3}" srcId="{6218706B-A83D-4149-8952-96E758BC4DB9}" destId="{25D8D314-63AB-4B26-BFD1-051AE0BEFDF8}" srcOrd="0" destOrd="0" parTransId="{FC9E0558-2711-44EB-B53F-B873391B5219}" sibTransId="{E6718F30-D1E8-43D7-8CE4-FD1F93349853}"/>
    <dgm:cxn modelId="{296296D8-83A2-4524-A2BD-E721C96D8DF4}" type="presOf" srcId="{6218706B-A83D-4149-8952-96E758BC4DB9}" destId="{FD2877E9-4F9E-4499-9B2C-1EEB7039A034}" srcOrd="0" destOrd="0" presId="urn:microsoft.com/office/officeart/2005/8/layout/gear1"/>
    <dgm:cxn modelId="{A47D84C4-4228-4440-A01C-69CCE5765152}" type="presOf" srcId="{B954F69A-4747-40EC-8CE6-1DF35525236B}" destId="{CFAB1D66-C592-40F6-B8D8-264DB84DB330}" srcOrd="3" destOrd="0" presId="urn:microsoft.com/office/officeart/2005/8/layout/gear1"/>
    <dgm:cxn modelId="{79DFD130-3B4D-4165-A686-F90CA43C27B4}" type="presOf" srcId="{EA59E786-9C1B-49CD-8151-BED6FC7B24D0}" destId="{ADC05C10-1906-4A18-A7EC-22B78CE4DBB1}" srcOrd="0" destOrd="0" presId="urn:microsoft.com/office/officeart/2005/8/layout/gear1"/>
    <dgm:cxn modelId="{ECC32C6C-BFAE-4B62-85A8-DB30F5760770}" type="presOf" srcId="{B954F69A-4747-40EC-8CE6-1DF35525236B}" destId="{23BC8952-4FF2-41B2-9E4E-4C025A1B0CEA}" srcOrd="1" destOrd="0" presId="urn:microsoft.com/office/officeart/2005/8/layout/gear1"/>
    <dgm:cxn modelId="{552B6A94-BB9C-4C87-8BDC-B55EF5D04A6C}" type="presOf" srcId="{B954F69A-4747-40EC-8CE6-1DF35525236B}" destId="{E7E46544-B8F9-4A89-BB08-B74FAFED5965}" srcOrd="0" destOrd="0" presId="urn:microsoft.com/office/officeart/2005/8/layout/gear1"/>
    <dgm:cxn modelId="{75AD2B3C-ED11-4AF6-9ADE-F6474530F620}" type="presOf" srcId="{E6718F30-D1E8-43D7-8CE4-FD1F93349853}" destId="{6A72737D-1429-4ACA-B16A-9D72127363FD}" srcOrd="0" destOrd="0" presId="urn:microsoft.com/office/officeart/2005/8/layout/gear1"/>
    <dgm:cxn modelId="{8473B2D2-BA20-4600-8C07-F8D6F0FAE1BF}" type="presOf" srcId="{DEB3F945-4CB5-464A-B606-158FDA59E3FF}" destId="{F1473688-953D-40FC-A378-3367AA39947E}" srcOrd="0" destOrd="0" presId="urn:microsoft.com/office/officeart/2005/8/layout/gear1"/>
    <dgm:cxn modelId="{467BE602-421A-4327-8A96-B2725D5D804F}" srcId="{6218706B-A83D-4149-8952-96E758BC4DB9}" destId="{7D52BA6A-97ED-40B4-A99F-51EDA11F2077}" srcOrd="1" destOrd="0" parTransId="{59C60650-2983-400F-BFAA-D5A7E10B025B}" sibTransId="{EA59E786-9C1B-49CD-8151-BED6FC7B24D0}"/>
    <dgm:cxn modelId="{98EB367A-607B-4968-B6AD-066F3C406D91}" type="presOf" srcId="{25D8D314-63AB-4B26-BFD1-051AE0BEFDF8}" destId="{86F38308-F000-400B-A46E-70DE932B7E82}" srcOrd="1" destOrd="0" presId="urn:microsoft.com/office/officeart/2005/8/layout/gear1"/>
    <dgm:cxn modelId="{2FA4AA0D-3EC4-4029-8D2A-0BC99B45BFD8}" type="presOf" srcId="{7D52BA6A-97ED-40B4-A99F-51EDA11F2077}" destId="{2100D6D7-C175-4BE2-A25B-510A8D8FE4F4}" srcOrd="2" destOrd="0" presId="urn:microsoft.com/office/officeart/2005/8/layout/gear1"/>
    <dgm:cxn modelId="{3B27499E-3A11-4B66-BB6A-96F068B0C330}" type="presOf" srcId="{7D52BA6A-97ED-40B4-A99F-51EDA11F2077}" destId="{FC8C853F-7FDA-434D-821C-30D8DD3E8246}" srcOrd="1" destOrd="0" presId="urn:microsoft.com/office/officeart/2005/8/layout/gear1"/>
    <dgm:cxn modelId="{85A5397D-FAA4-4273-B06F-B3440F311204}" type="presParOf" srcId="{FD2877E9-4F9E-4499-9B2C-1EEB7039A034}" destId="{CE8F0A75-BDDD-4038-9505-D75A2D3E8BDD}" srcOrd="0" destOrd="0" presId="urn:microsoft.com/office/officeart/2005/8/layout/gear1"/>
    <dgm:cxn modelId="{B891745C-02A2-4364-A779-00E537C6DD44}" type="presParOf" srcId="{FD2877E9-4F9E-4499-9B2C-1EEB7039A034}" destId="{86F38308-F000-400B-A46E-70DE932B7E82}" srcOrd="1" destOrd="0" presId="urn:microsoft.com/office/officeart/2005/8/layout/gear1"/>
    <dgm:cxn modelId="{E24C619F-D96D-48E7-AB72-E886C6C6E3CC}" type="presParOf" srcId="{FD2877E9-4F9E-4499-9B2C-1EEB7039A034}" destId="{6E90D0C1-C486-4AAB-ABBE-21729A0C7F1E}" srcOrd="2" destOrd="0" presId="urn:microsoft.com/office/officeart/2005/8/layout/gear1"/>
    <dgm:cxn modelId="{FEF914EE-EA3B-4517-9DFF-113FF82658CE}" type="presParOf" srcId="{FD2877E9-4F9E-4499-9B2C-1EEB7039A034}" destId="{063D8BA2-13C8-4AAB-8113-79AD5A8B04EB}" srcOrd="3" destOrd="0" presId="urn:microsoft.com/office/officeart/2005/8/layout/gear1"/>
    <dgm:cxn modelId="{585DD5DF-2CBA-4590-9935-B514FA61FB8F}" type="presParOf" srcId="{FD2877E9-4F9E-4499-9B2C-1EEB7039A034}" destId="{FC8C853F-7FDA-434D-821C-30D8DD3E8246}" srcOrd="4" destOrd="0" presId="urn:microsoft.com/office/officeart/2005/8/layout/gear1"/>
    <dgm:cxn modelId="{3D41577B-4C22-4BBE-92B9-A9907E912351}" type="presParOf" srcId="{FD2877E9-4F9E-4499-9B2C-1EEB7039A034}" destId="{2100D6D7-C175-4BE2-A25B-510A8D8FE4F4}" srcOrd="5" destOrd="0" presId="urn:microsoft.com/office/officeart/2005/8/layout/gear1"/>
    <dgm:cxn modelId="{F9E402B9-9AED-4283-A1F5-A8EE00187D73}" type="presParOf" srcId="{FD2877E9-4F9E-4499-9B2C-1EEB7039A034}" destId="{E7E46544-B8F9-4A89-BB08-B74FAFED5965}" srcOrd="6" destOrd="0" presId="urn:microsoft.com/office/officeart/2005/8/layout/gear1"/>
    <dgm:cxn modelId="{59B829E6-7F3F-4CCD-8098-14862A11EE4D}" type="presParOf" srcId="{FD2877E9-4F9E-4499-9B2C-1EEB7039A034}" destId="{23BC8952-4FF2-41B2-9E4E-4C025A1B0CEA}" srcOrd="7" destOrd="0" presId="urn:microsoft.com/office/officeart/2005/8/layout/gear1"/>
    <dgm:cxn modelId="{10140838-E0BC-48BD-8A57-226F3A5E8546}" type="presParOf" srcId="{FD2877E9-4F9E-4499-9B2C-1EEB7039A034}" destId="{04978A69-ADAD-4A10-A839-7EA00A2E2508}" srcOrd="8" destOrd="0" presId="urn:microsoft.com/office/officeart/2005/8/layout/gear1"/>
    <dgm:cxn modelId="{100C18C0-A821-4D70-ADDF-AEBF43A25651}" type="presParOf" srcId="{FD2877E9-4F9E-4499-9B2C-1EEB7039A034}" destId="{CFAB1D66-C592-40F6-B8D8-264DB84DB330}" srcOrd="9" destOrd="0" presId="urn:microsoft.com/office/officeart/2005/8/layout/gear1"/>
    <dgm:cxn modelId="{B6EAB16B-D0A1-4160-8785-AD1A42552B33}" type="presParOf" srcId="{FD2877E9-4F9E-4499-9B2C-1EEB7039A034}" destId="{6A72737D-1429-4ACA-B16A-9D72127363FD}" srcOrd="10" destOrd="0" presId="urn:microsoft.com/office/officeart/2005/8/layout/gear1"/>
    <dgm:cxn modelId="{B1A216D4-253A-4D70-94B5-B010478CD3A0}" type="presParOf" srcId="{FD2877E9-4F9E-4499-9B2C-1EEB7039A034}" destId="{ADC05C10-1906-4A18-A7EC-22B78CE4DBB1}" srcOrd="11" destOrd="0" presId="urn:microsoft.com/office/officeart/2005/8/layout/gear1"/>
    <dgm:cxn modelId="{1721FA62-31C4-4CFA-8A0D-5ADDE6BE33F5}" type="presParOf" srcId="{FD2877E9-4F9E-4499-9B2C-1EEB7039A034}" destId="{F1473688-953D-40FC-A378-3367AA39947E}" srcOrd="12" destOrd="0" presId="urn:microsoft.com/office/officeart/2005/8/layout/gear1"/>
  </dgm:cxnLst>
  <dgm:bg/>
  <dgm:whole>
    <a:ln w="3175">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64CD79-31B4-4B9E-A0AF-D6F828A2D470}" type="doc">
      <dgm:prSet loTypeId="urn:microsoft.com/office/officeart/2005/8/layout/hList6" loCatId="list" qsTypeId="urn:microsoft.com/office/officeart/2005/8/quickstyle/simple3" qsCatId="simple" csTypeId="urn:microsoft.com/office/officeart/2005/8/colors/colorful3" csCatId="colorful" phldr="1"/>
      <dgm:spPr/>
      <dgm:t>
        <a:bodyPr/>
        <a:lstStyle/>
        <a:p>
          <a:endParaRPr lang="es-ES"/>
        </a:p>
      </dgm:t>
    </dgm:pt>
    <dgm:pt modelId="{C3027B71-3B04-4D63-8DE4-006B1D9A8791}">
      <dgm:prSet phldrT="[Texto]" custT="1"/>
      <dgm:spPr/>
      <dgm:t>
        <a:bodyPr/>
        <a:lstStyle/>
        <a:p>
          <a:r>
            <a:rPr lang="es-ES" sz="1200" b="1" dirty="0" smtClean="0"/>
            <a:t>Febrero</a:t>
          </a:r>
        </a:p>
        <a:p>
          <a:endParaRPr lang="es-ES" sz="1200" b="1" dirty="0"/>
        </a:p>
      </dgm:t>
    </dgm:pt>
    <dgm:pt modelId="{A15DCCED-74C0-4D3A-A72E-3E7E9157B6C8}" type="parTrans" cxnId="{E41F3DAD-2AF9-4DE6-B1AD-BC7124FE9D77}">
      <dgm:prSet/>
      <dgm:spPr/>
      <dgm:t>
        <a:bodyPr/>
        <a:lstStyle/>
        <a:p>
          <a:endParaRPr lang="es-ES" sz="1800" b="1"/>
        </a:p>
      </dgm:t>
    </dgm:pt>
    <dgm:pt modelId="{6FD96E67-394A-4A0B-B6B7-71DE84A5CFE4}" type="sibTrans" cxnId="{E41F3DAD-2AF9-4DE6-B1AD-BC7124FE9D77}">
      <dgm:prSet/>
      <dgm:spPr/>
      <dgm:t>
        <a:bodyPr/>
        <a:lstStyle/>
        <a:p>
          <a:endParaRPr lang="es-ES" sz="1800" b="1"/>
        </a:p>
      </dgm:t>
    </dgm:pt>
    <dgm:pt modelId="{01C6D3F3-BC54-4643-B766-9761B351CACE}">
      <dgm:prSet phldrT="[Texto]" custT="1"/>
      <dgm:spPr/>
      <dgm:t>
        <a:bodyPr/>
        <a:lstStyle/>
        <a:p>
          <a:r>
            <a:rPr lang="es-ES" sz="1000" b="1" dirty="0" smtClean="0"/>
            <a:t>Presupuestos</a:t>
          </a:r>
          <a:endParaRPr lang="es-ES" sz="1000" b="1" dirty="0"/>
        </a:p>
      </dgm:t>
    </dgm:pt>
    <dgm:pt modelId="{283D52C4-4D78-45FC-A2AD-5548068F6972}" type="parTrans" cxnId="{86FC939C-2BC4-4F13-A580-F4668CE207A8}">
      <dgm:prSet/>
      <dgm:spPr/>
      <dgm:t>
        <a:bodyPr/>
        <a:lstStyle/>
        <a:p>
          <a:endParaRPr lang="es-ES" sz="1800" b="1"/>
        </a:p>
      </dgm:t>
    </dgm:pt>
    <dgm:pt modelId="{8C8188D3-56B5-469C-B59C-B822E2A2A020}" type="sibTrans" cxnId="{86FC939C-2BC4-4F13-A580-F4668CE207A8}">
      <dgm:prSet/>
      <dgm:spPr/>
      <dgm:t>
        <a:bodyPr/>
        <a:lstStyle/>
        <a:p>
          <a:endParaRPr lang="es-ES" sz="1800" b="1"/>
        </a:p>
      </dgm:t>
    </dgm:pt>
    <dgm:pt modelId="{D8B118F6-4E81-4E9F-A0B1-8A3CE9991CFE}">
      <dgm:prSet phldrT="[Texto]" custT="1"/>
      <dgm:spPr/>
      <dgm:t>
        <a:bodyPr/>
        <a:lstStyle/>
        <a:p>
          <a:r>
            <a:rPr lang="es-ES" sz="1200" b="1" dirty="0" smtClean="0"/>
            <a:t>Marzo</a:t>
          </a:r>
        </a:p>
        <a:p>
          <a:endParaRPr lang="es-ES" sz="1200" b="1" dirty="0"/>
        </a:p>
      </dgm:t>
    </dgm:pt>
    <dgm:pt modelId="{3DF1783D-8179-466E-A0B8-2C59A706EB43}" type="parTrans" cxnId="{9880531C-C83A-40B4-9816-ABAB63A8CA4A}">
      <dgm:prSet/>
      <dgm:spPr/>
      <dgm:t>
        <a:bodyPr/>
        <a:lstStyle/>
        <a:p>
          <a:endParaRPr lang="es-ES" sz="1800" b="1"/>
        </a:p>
      </dgm:t>
    </dgm:pt>
    <dgm:pt modelId="{2F3D9225-72C8-4452-930B-E11F8A379E10}" type="sibTrans" cxnId="{9880531C-C83A-40B4-9816-ABAB63A8CA4A}">
      <dgm:prSet/>
      <dgm:spPr/>
      <dgm:t>
        <a:bodyPr/>
        <a:lstStyle/>
        <a:p>
          <a:endParaRPr lang="es-ES" sz="1800" b="1"/>
        </a:p>
      </dgm:t>
    </dgm:pt>
    <dgm:pt modelId="{17C35B95-5C9A-44F3-9BE4-D2D948BF3FC2}">
      <dgm:prSet phldrT="[Texto]" custT="1"/>
      <dgm:spPr/>
      <dgm:t>
        <a:bodyPr/>
        <a:lstStyle/>
        <a:p>
          <a:r>
            <a:rPr lang="es-ES" sz="1000" b="1" dirty="0"/>
            <a:t>"8M" día mujer</a:t>
          </a:r>
        </a:p>
      </dgm:t>
    </dgm:pt>
    <dgm:pt modelId="{A30F0470-438B-4AE3-B6A3-AED95358AE63}" type="parTrans" cxnId="{2A848E43-7EF1-41FC-93EA-47C9411C96C8}">
      <dgm:prSet/>
      <dgm:spPr/>
      <dgm:t>
        <a:bodyPr/>
        <a:lstStyle/>
        <a:p>
          <a:endParaRPr lang="es-ES" sz="1800" b="1"/>
        </a:p>
      </dgm:t>
    </dgm:pt>
    <dgm:pt modelId="{F54D2DF7-9FB2-465C-9E7B-14EEADC0DFB2}" type="sibTrans" cxnId="{2A848E43-7EF1-41FC-93EA-47C9411C96C8}">
      <dgm:prSet/>
      <dgm:spPr/>
      <dgm:t>
        <a:bodyPr/>
        <a:lstStyle/>
        <a:p>
          <a:endParaRPr lang="es-ES" sz="1800" b="1"/>
        </a:p>
      </dgm:t>
    </dgm:pt>
    <dgm:pt modelId="{6A2D7D60-7099-427F-A8FC-BD9808E81249}">
      <dgm:prSet phldrT="[Texto]" custT="1"/>
      <dgm:spPr/>
      <dgm:t>
        <a:bodyPr/>
        <a:lstStyle/>
        <a:p>
          <a:r>
            <a:rPr lang="es-ES" sz="1000" b="1" dirty="0" smtClean="0"/>
            <a:t>Fiesta de la "</a:t>
          </a:r>
          <a:r>
            <a:rPr lang="es-ES" sz="1000" b="1" dirty="0" err="1" smtClean="0"/>
            <a:t>Carxofada</a:t>
          </a:r>
          <a:r>
            <a:rPr lang="es-ES" sz="1000" b="1" dirty="0"/>
            <a:t>"</a:t>
          </a:r>
        </a:p>
      </dgm:t>
    </dgm:pt>
    <dgm:pt modelId="{36424878-1FF9-4A92-8B95-3A8CA17A67EF}" type="parTrans" cxnId="{1F965861-EB3D-45E6-8BD4-95BC8C5981CB}">
      <dgm:prSet/>
      <dgm:spPr/>
      <dgm:t>
        <a:bodyPr/>
        <a:lstStyle/>
        <a:p>
          <a:endParaRPr lang="es-ES" sz="1800" b="1"/>
        </a:p>
      </dgm:t>
    </dgm:pt>
    <dgm:pt modelId="{A4D83947-AC19-4440-8675-C9B43CC1C998}" type="sibTrans" cxnId="{1F965861-EB3D-45E6-8BD4-95BC8C5981CB}">
      <dgm:prSet/>
      <dgm:spPr/>
      <dgm:t>
        <a:bodyPr/>
        <a:lstStyle/>
        <a:p>
          <a:endParaRPr lang="es-ES" sz="1800" b="1"/>
        </a:p>
      </dgm:t>
    </dgm:pt>
    <dgm:pt modelId="{DEDB3092-EA8B-435E-8DBC-724AC6A9B8B9}">
      <dgm:prSet phldrT="[Texto]" custT="1"/>
      <dgm:spPr/>
      <dgm:t>
        <a:bodyPr/>
        <a:lstStyle/>
        <a:p>
          <a:r>
            <a:rPr lang="es-ES" sz="1000" b="1" dirty="0" smtClean="0"/>
            <a:t>2022:comienza Guerra en Ucrania</a:t>
          </a:r>
          <a:endParaRPr lang="es-ES" sz="1000" b="1" dirty="0"/>
        </a:p>
      </dgm:t>
    </dgm:pt>
    <dgm:pt modelId="{D8380616-5A52-4532-B4EE-9D54F4063CA3}" type="parTrans" cxnId="{22B3FF3B-2332-455F-9991-36420C77196A}">
      <dgm:prSet/>
      <dgm:spPr/>
      <dgm:t>
        <a:bodyPr/>
        <a:lstStyle/>
        <a:p>
          <a:endParaRPr lang="es-ES" sz="1800" b="1"/>
        </a:p>
      </dgm:t>
    </dgm:pt>
    <dgm:pt modelId="{EE4503A2-25C1-4606-AC7F-F7E4AF8EA932}" type="sibTrans" cxnId="{22B3FF3B-2332-455F-9991-36420C77196A}">
      <dgm:prSet/>
      <dgm:spPr/>
      <dgm:t>
        <a:bodyPr/>
        <a:lstStyle/>
        <a:p>
          <a:endParaRPr lang="es-ES" sz="1800" b="1"/>
        </a:p>
      </dgm:t>
    </dgm:pt>
    <dgm:pt modelId="{DCC4DBCE-4F22-47CE-97E4-03659F3C3E81}">
      <dgm:prSet phldrT="[Texto]" custT="1"/>
      <dgm:spPr/>
      <dgm:t>
        <a:bodyPr/>
        <a:lstStyle/>
        <a:p>
          <a:r>
            <a:rPr lang="es-ES" sz="1200" b="1" dirty="0" smtClean="0"/>
            <a:t>Abril</a:t>
          </a:r>
        </a:p>
        <a:p>
          <a:endParaRPr lang="es-ES" sz="1200" b="1" dirty="0"/>
        </a:p>
      </dgm:t>
    </dgm:pt>
    <dgm:pt modelId="{694ADDA9-CA00-48DF-A9EC-18539FFEE2C9}" type="parTrans" cxnId="{FF4E0D9A-749D-4541-8C14-EF4A10BDDA78}">
      <dgm:prSet/>
      <dgm:spPr/>
      <dgm:t>
        <a:bodyPr/>
        <a:lstStyle/>
        <a:p>
          <a:endParaRPr lang="es-ES" sz="1800" b="1"/>
        </a:p>
      </dgm:t>
    </dgm:pt>
    <dgm:pt modelId="{C2C3AEDA-96F0-42F3-8A93-8B13622C4B24}" type="sibTrans" cxnId="{FF4E0D9A-749D-4541-8C14-EF4A10BDDA78}">
      <dgm:prSet/>
      <dgm:spPr/>
      <dgm:t>
        <a:bodyPr/>
        <a:lstStyle/>
        <a:p>
          <a:endParaRPr lang="es-ES" sz="1800" b="1"/>
        </a:p>
      </dgm:t>
    </dgm:pt>
    <dgm:pt modelId="{7CC77394-F851-4B05-8F43-2AA43F4AED92}">
      <dgm:prSet phldrT="[Texto]" custT="1"/>
      <dgm:spPr/>
      <dgm:t>
        <a:bodyPr/>
        <a:lstStyle/>
        <a:p>
          <a:r>
            <a:rPr lang="es-ES" sz="1000" b="1" dirty="0"/>
            <a:t>Pascua y Semana Santa</a:t>
          </a:r>
        </a:p>
      </dgm:t>
    </dgm:pt>
    <dgm:pt modelId="{DDB340BE-7E23-497C-A319-67522879D2A3}" type="parTrans" cxnId="{DBA3E779-A834-4EEC-810B-54E714C89008}">
      <dgm:prSet/>
      <dgm:spPr/>
      <dgm:t>
        <a:bodyPr/>
        <a:lstStyle/>
        <a:p>
          <a:endParaRPr lang="es-ES" sz="1800" b="1"/>
        </a:p>
      </dgm:t>
    </dgm:pt>
    <dgm:pt modelId="{1BB657DA-7381-4CCA-B2B9-15F99263A371}" type="sibTrans" cxnId="{DBA3E779-A834-4EEC-810B-54E714C89008}">
      <dgm:prSet/>
      <dgm:spPr/>
      <dgm:t>
        <a:bodyPr/>
        <a:lstStyle/>
        <a:p>
          <a:endParaRPr lang="es-ES" sz="1800" b="1"/>
        </a:p>
      </dgm:t>
    </dgm:pt>
    <dgm:pt modelId="{DB01E609-27E7-4906-B10F-DD95D465F53E}">
      <dgm:prSet phldrT="[Texto]" custT="1"/>
      <dgm:spPr/>
      <dgm:t>
        <a:bodyPr/>
        <a:lstStyle/>
        <a:p>
          <a:r>
            <a:rPr lang="es-ES" sz="1200" b="1" dirty="0" smtClean="0"/>
            <a:t>Mayo</a:t>
          </a:r>
        </a:p>
        <a:p>
          <a:endParaRPr lang="es-ES" sz="1200" b="1" dirty="0"/>
        </a:p>
      </dgm:t>
    </dgm:pt>
    <dgm:pt modelId="{FAC5A2B4-ACDE-47EE-9B88-F9D6E3F46941}" type="parTrans" cxnId="{A7DA2BBE-E9E5-4DA3-9D9D-609D32F0156D}">
      <dgm:prSet/>
      <dgm:spPr/>
      <dgm:t>
        <a:bodyPr/>
        <a:lstStyle/>
        <a:p>
          <a:endParaRPr lang="es-ES" sz="1800" b="1"/>
        </a:p>
      </dgm:t>
    </dgm:pt>
    <dgm:pt modelId="{2895E2AF-7EA5-4F55-9928-4EA661C33405}" type="sibTrans" cxnId="{A7DA2BBE-E9E5-4DA3-9D9D-609D32F0156D}">
      <dgm:prSet/>
      <dgm:spPr/>
      <dgm:t>
        <a:bodyPr/>
        <a:lstStyle/>
        <a:p>
          <a:endParaRPr lang="es-ES" sz="1800" b="1"/>
        </a:p>
      </dgm:t>
    </dgm:pt>
    <dgm:pt modelId="{C006A144-C5D6-457C-8272-6CD2475D92BE}">
      <dgm:prSet phldrT="[Texto]" custT="1"/>
      <dgm:spPr/>
      <dgm:t>
        <a:bodyPr/>
        <a:lstStyle/>
        <a:p>
          <a:r>
            <a:rPr lang="es-ES" sz="1000" b="1" dirty="0"/>
            <a:t>Fiesta </a:t>
          </a:r>
          <a:r>
            <a:rPr lang="es-ES" sz="1000" b="1" dirty="0" smtClean="0"/>
            <a:t>Mayor de </a:t>
          </a:r>
          <a:r>
            <a:rPr lang="es-ES" sz="1000" b="1" dirty="0" err="1" smtClean="0"/>
            <a:t>Sant</a:t>
          </a:r>
          <a:r>
            <a:rPr lang="es-ES" sz="1000" b="1" dirty="0" smtClean="0"/>
            <a:t> </a:t>
          </a:r>
          <a:r>
            <a:rPr lang="es-ES" sz="1000" b="1" dirty="0" err="1" smtClean="0"/>
            <a:t>Boi</a:t>
          </a:r>
          <a:endParaRPr lang="es-ES" sz="1000" b="1" dirty="0"/>
        </a:p>
      </dgm:t>
    </dgm:pt>
    <dgm:pt modelId="{C4FEC7ED-B4BF-455A-9217-4C1E15911741}" type="parTrans" cxnId="{105E0059-0F02-4159-AF2B-3A3535206C74}">
      <dgm:prSet/>
      <dgm:spPr/>
      <dgm:t>
        <a:bodyPr/>
        <a:lstStyle/>
        <a:p>
          <a:endParaRPr lang="es-ES" sz="1800" b="1"/>
        </a:p>
      </dgm:t>
    </dgm:pt>
    <dgm:pt modelId="{465C5E79-CF06-4496-B381-8DDCC2BDFD11}" type="sibTrans" cxnId="{105E0059-0F02-4159-AF2B-3A3535206C74}">
      <dgm:prSet/>
      <dgm:spPr/>
      <dgm:t>
        <a:bodyPr/>
        <a:lstStyle/>
        <a:p>
          <a:endParaRPr lang="es-ES" sz="1800" b="1"/>
        </a:p>
      </dgm:t>
    </dgm:pt>
    <dgm:pt modelId="{E73CF124-DF77-43FD-A872-75CD803A1422}">
      <dgm:prSet phldrT="[Texto]" custT="1"/>
      <dgm:spPr/>
      <dgm:t>
        <a:bodyPr/>
        <a:lstStyle/>
        <a:p>
          <a:r>
            <a:rPr lang="es-ES" sz="1000" b="1" dirty="0" smtClean="0"/>
            <a:t>Elecciones </a:t>
          </a:r>
          <a:r>
            <a:rPr lang="es-ES" sz="1000" b="1" dirty="0"/>
            <a:t>municipales ... 2019, 2023</a:t>
          </a:r>
        </a:p>
      </dgm:t>
    </dgm:pt>
    <dgm:pt modelId="{57DB42E9-66F5-487D-80C1-B130D1968A04}" type="parTrans" cxnId="{AB91E72E-B4B0-4D55-A418-093D4714AB43}">
      <dgm:prSet/>
      <dgm:spPr/>
      <dgm:t>
        <a:bodyPr/>
        <a:lstStyle/>
        <a:p>
          <a:endParaRPr lang="es-ES" sz="1800" b="1"/>
        </a:p>
      </dgm:t>
    </dgm:pt>
    <dgm:pt modelId="{FEAD952F-AC53-435A-966F-4CDDCF2AD8BE}" type="sibTrans" cxnId="{AB91E72E-B4B0-4D55-A418-093D4714AB43}">
      <dgm:prSet/>
      <dgm:spPr/>
      <dgm:t>
        <a:bodyPr/>
        <a:lstStyle/>
        <a:p>
          <a:endParaRPr lang="es-ES" sz="1800" b="1"/>
        </a:p>
      </dgm:t>
    </dgm:pt>
    <dgm:pt modelId="{9470C9E6-1851-477F-9421-881C6448BDD8}">
      <dgm:prSet phldrT="[Texto]" custT="1"/>
      <dgm:spPr/>
      <dgm:t>
        <a:bodyPr/>
        <a:lstStyle/>
        <a:p>
          <a:r>
            <a:rPr lang="es-ES" sz="1200" b="1" dirty="0" smtClean="0"/>
            <a:t>Junio</a:t>
          </a:r>
        </a:p>
        <a:p>
          <a:endParaRPr lang="es-ES" sz="1200" b="1" dirty="0"/>
        </a:p>
      </dgm:t>
    </dgm:pt>
    <dgm:pt modelId="{F4AE1470-0490-4725-AEB9-4F2E1EA71579}" type="parTrans" cxnId="{190727E6-B324-4A2F-8F4E-EB6581C9942C}">
      <dgm:prSet/>
      <dgm:spPr/>
      <dgm:t>
        <a:bodyPr/>
        <a:lstStyle/>
        <a:p>
          <a:endParaRPr lang="es-ES" sz="1800" b="1"/>
        </a:p>
      </dgm:t>
    </dgm:pt>
    <dgm:pt modelId="{650732E9-9D01-4F24-B2AD-5991DDDC2F8C}" type="sibTrans" cxnId="{190727E6-B324-4A2F-8F4E-EB6581C9942C}">
      <dgm:prSet/>
      <dgm:spPr/>
      <dgm:t>
        <a:bodyPr/>
        <a:lstStyle/>
        <a:p>
          <a:endParaRPr lang="es-ES" sz="1800" b="1"/>
        </a:p>
      </dgm:t>
    </dgm:pt>
    <dgm:pt modelId="{89436E1C-2FBD-4E92-B6EE-CDD615C6688D}">
      <dgm:prSet phldrT="[Texto]" custT="1"/>
      <dgm:spPr/>
      <dgm:t>
        <a:bodyPr/>
        <a:lstStyle/>
        <a:p>
          <a:r>
            <a:rPr lang="es-ES" sz="1000" b="1" dirty="0" err="1"/>
            <a:t>Sant</a:t>
          </a:r>
          <a:r>
            <a:rPr lang="es-ES" sz="1000" b="1" dirty="0"/>
            <a:t> Joan</a:t>
          </a:r>
        </a:p>
      </dgm:t>
    </dgm:pt>
    <dgm:pt modelId="{02281446-762E-4DC1-8C74-616572820C1F}" type="parTrans" cxnId="{8BDD4B21-9E6A-4FCD-92FA-20264A1070D0}">
      <dgm:prSet/>
      <dgm:spPr/>
      <dgm:t>
        <a:bodyPr/>
        <a:lstStyle/>
        <a:p>
          <a:endParaRPr lang="es-ES" sz="1800" b="1"/>
        </a:p>
      </dgm:t>
    </dgm:pt>
    <dgm:pt modelId="{68C7F888-40E1-466A-A2F9-45C348E2C391}" type="sibTrans" cxnId="{8BDD4B21-9E6A-4FCD-92FA-20264A1070D0}">
      <dgm:prSet/>
      <dgm:spPr/>
      <dgm:t>
        <a:bodyPr/>
        <a:lstStyle/>
        <a:p>
          <a:endParaRPr lang="es-ES" sz="1800" b="1"/>
        </a:p>
      </dgm:t>
    </dgm:pt>
    <dgm:pt modelId="{8B83FEC8-94B1-49A4-9ECC-91D7F7C3F2BE}">
      <dgm:prSet phldrT="[Texto]" custT="1"/>
      <dgm:spPr/>
      <dgm:t>
        <a:bodyPr/>
        <a:lstStyle/>
        <a:p>
          <a:r>
            <a:rPr lang="es-ES" sz="1000" b="1" dirty="0" smtClean="0"/>
            <a:t>Día LGTBI</a:t>
          </a:r>
          <a:r>
            <a:rPr lang="es-ES" sz="1000" b="1" dirty="0"/>
            <a:t>+</a:t>
          </a:r>
        </a:p>
      </dgm:t>
    </dgm:pt>
    <dgm:pt modelId="{654E4F0A-2216-4C7E-9D55-A56F089F9D51}" type="parTrans" cxnId="{0A85A08E-7870-4DE1-A1F3-A1D126DB5F90}">
      <dgm:prSet/>
      <dgm:spPr/>
      <dgm:t>
        <a:bodyPr/>
        <a:lstStyle/>
        <a:p>
          <a:endParaRPr lang="es-ES" sz="1800" b="1"/>
        </a:p>
      </dgm:t>
    </dgm:pt>
    <dgm:pt modelId="{8F20AABF-996A-4F79-B301-A5F5A1076085}" type="sibTrans" cxnId="{0A85A08E-7870-4DE1-A1F3-A1D126DB5F90}">
      <dgm:prSet/>
      <dgm:spPr/>
      <dgm:t>
        <a:bodyPr/>
        <a:lstStyle/>
        <a:p>
          <a:endParaRPr lang="es-ES" sz="1800" b="1"/>
        </a:p>
      </dgm:t>
    </dgm:pt>
    <dgm:pt modelId="{4996D5AB-4CF8-44C9-8B7B-9230EAB24EAF}">
      <dgm:prSet phldrT="[Texto]" custT="1"/>
      <dgm:spPr/>
      <dgm:t>
        <a:bodyPr/>
        <a:lstStyle/>
        <a:p>
          <a:r>
            <a:rPr lang="es-ES" sz="1200" b="1" dirty="0" smtClean="0"/>
            <a:t>Julio-Agosto</a:t>
          </a:r>
        </a:p>
        <a:p>
          <a:r>
            <a:rPr lang="es-ES" sz="1200" b="1" dirty="0" smtClean="0"/>
            <a:t> </a:t>
          </a:r>
          <a:endParaRPr lang="es-ES" sz="1200" b="1" dirty="0"/>
        </a:p>
      </dgm:t>
    </dgm:pt>
    <dgm:pt modelId="{B0468EF2-067F-42D7-9E53-89CB1153B210}" type="parTrans" cxnId="{554ADF21-E882-42A4-846A-EB4203C2629F}">
      <dgm:prSet/>
      <dgm:spPr/>
      <dgm:t>
        <a:bodyPr/>
        <a:lstStyle/>
        <a:p>
          <a:endParaRPr lang="es-ES" sz="1800" b="1"/>
        </a:p>
      </dgm:t>
    </dgm:pt>
    <dgm:pt modelId="{1011862E-7476-4946-BFEC-3B6262177685}" type="sibTrans" cxnId="{554ADF21-E882-42A4-846A-EB4203C2629F}">
      <dgm:prSet/>
      <dgm:spPr/>
      <dgm:t>
        <a:bodyPr/>
        <a:lstStyle/>
        <a:p>
          <a:endParaRPr lang="es-ES" sz="1800" b="1"/>
        </a:p>
      </dgm:t>
    </dgm:pt>
    <dgm:pt modelId="{279E7F73-6650-4B67-B814-FD4BB305D00C}">
      <dgm:prSet phldrT="[Texto]" custT="1"/>
      <dgm:spPr/>
      <dgm:t>
        <a:bodyPr/>
        <a:lstStyle/>
        <a:p>
          <a:r>
            <a:rPr lang="es-ES" sz="1000" b="1" dirty="0" smtClean="0"/>
            <a:t>Elecciones </a:t>
          </a:r>
          <a:r>
            <a:rPr lang="es-ES" sz="1000" b="1" dirty="0"/>
            <a:t>generales </a:t>
          </a:r>
          <a:r>
            <a:rPr lang="es-ES" sz="1000" b="1" dirty="0" smtClean="0"/>
            <a:t>España 2023</a:t>
          </a:r>
          <a:endParaRPr lang="es-ES" sz="1000" b="1" dirty="0"/>
        </a:p>
      </dgm:t>
    </dgm:pt>
    <dgm:pt modelId="{22F6CE43-3B05-4583-91DE-54D33798D1FE}" type="parTrans" cxnId="{E28BF70B-F167-4245-B425-89FEB648ADA3}">
      <dgm:prSet/>
      <dgm:spPr/>
      <dgm:t>
        <a:bodyPr/>
        <a:lstStyle/>
        <a:p>
          <a:endParaRPr lang="es-ES" sz="1800" b="1"/>
        </a:p>
      </dgm:t>
    </dgm:pt>
    <dgm:pt modelId="{670D97E8-C0C0-4B10-BA0C-7F3DEC3BD816}" type="sibTrans" cxnId="{E28BF70B-F167-4245-B425-89FEB648ADA3}">
      <dgm:prSet/>
      <dgm:spPr/>
      <dgm:t>
        <a:bodyPr/>
        <a:lstStyle/>
        <a:p>
          <a:endParaRPr lang="es-ES" sz="1800" b="1"/>
        </a:p>
      </dgm:t>
    </dgm:pt>
    <dgm:pt modelId="{24622DAB-5FAA-426F-97B2-2902EC96BC2D}">
      <dgm:prSet phldrT="[Texto]" custT="1"/>
      <dgm:spPr/>
      <dgm:t>
        <a:bodyPr/>
        <a:lstStyle/>
        <a:p>
          <a:r>
            <a:rPr lang="es-ES" sz="1200" b="1"/>
            <a:t>Septiembre</a:t>
          </a:r>
        </a:p>
      </dgm:t>
    </dgm:pt>
    <dgm:pt modelId="{448AF68F-35CE-4957-804B-840040767EF8}" type="parTrans" cxnId="{9E7DF89B-AA9D-41B6-8226-35962802DFA3}">
      <dgm:prSet/>
      <dgm:spPr/>
      <dgm:t>
        <a:bodyPr/>
        <a:lstStyle/>
        <a:p>
          <a:endParaRPr lang="es-ES" sz="1800" b="1"/>
        </a:p>
      </dgm:t>
    </dgm:pt>
    <dgm:pt modelId="{DE7F34CA-23FF-4E1C-88B0-D452C83E4F63}" type="sibTrans" cxnId="{9E7DF89B-AA9D-41B6-8226-35962802DFA3}">
      <dgm:prSet/>
      <dgm:spPr/>
      <dgm:t>
        <a:bodyPr/>
        <a:lstStyle/>
        <a:p>
          <a:endParaRPr lang="es-ES" sz="1800" b="1"/>
        </a:p>
      </dgm:t>
    </dgm:pt>
    <dgm:pt modelId="{F71EE1C5-255C-47BD-831D-3238B210D095}">
      <dgm:prSet phldrT="[Texto]" custT="1"/>
      <dgm:spPr/>
      <dgm:t>
        <a:bodyPr/>
        <a:lstStyle/>
        <a:p>
          <a:r>
            <a:rPr lang="es-ES" sz="1000" b="1" dirty="0"/>
            <a:t>Vuelta al </a:t>
          </a:r>
          <a:r>
            <a:rPr lang="es-ES" sz="1000" b="1" dirty="0" smtClean="0"/>
            <a:t>cole</a:t>
          </a:r>
          <a:endParaRPr lang="es-ES" sz="1000" b="1" dirty="0"/>
        </a:p>
      </dgm:t>
    </dgm:pt>
    <dgm:pt modelId="{FCDF7E39-2493-4965-8C92-D649C5C6C3CB}" type="parTrans" cxnId="{5285FB99-4D5C-4D73-9972-F5B7453FDE6B}">
      <dgm:prSet/>
      <dgm:spPr/>
      <dgm:t>
        <a:bodyPr/>
        <a:lstStyle/>
        <a:p>
          <a:endParaRPr lang="es-ES" sz="1800" b="1"/>
        </a:p>
      </dgm:t>
    </dgm:pt>
    <dgm:pt modelId="{9021A83B-F8CE-4A67-9779-9A9907946CC5}" type="sibTrans" cxnId="{5285FB99-4D5C-4D73-9972-F5B7453FDE6B}">
      <dgm:prSet/>
      <dgm:spPr/>
      <dgm:t>
        <a:bodyPr/>
        <a:lstStyle/>
        <a:p>
          <a:endParaRPr lang="es-ES" sz="1800" b="1"/>
        </a:p>
      </dgm:t>
    </dgm:pt>
    <dgm:pt modelId="{5F44072F-8BD0-4F71-9C96-091C485E1948}">
      <dgm:prSet phldrT="[Texto]" custT="1"/>
      <dgm:spPr/>
      <dgm:t>
        <a:bodyPr/>
        <a:lstStyle/>
        <a:p>
          <a:r>
            <a:rPr lang="es-ES" sz="1000" b="1" dirty="0" smtClean="0"/>
            <a:t>Mes contra la Violencia de  </a:t>
          </a:r>
          <a:r>
            <a:rPr lang="es-ES" sz="1000" b="1" dirty="0"/>
            <a:t>genero</a:t>
          </a:r>
        </a:p>
      </dgm:t>
    </dgm:pt>
    <dgm:pt modelId="{8F4CAA74-0689-4221-A6BD-D3B5192F9846}" type="parTrans" cxnId="{992E5718-26B4-4405-B74A-4F67B63CD196}">
      <dgm:prSet/>
      <dgm:spPr/>
      <dgm:t>
        <a:bodyPr/>
        <a:lstStyle/>
        <a:p>
          <a:endParaRPr lang="es-ES" sz="1800" b="1"/>
        </a:p>
      </dgm:t>
    </dgm:pt>
    <dgm:pt modelId="{796E77AA-6B4B-4964-942B-F3C0A4F75E73}" type="sibTrans" cxnId="{992E5718-26B4-4405-B74A-4F67B63CD196}">
      <dgm:prSet/>
      <dgm:spPr/>
      <dgm:t>
        <a:bodyPr/>
        <a:lstStyle/>
        <a:p>
          <a:endParaRPr lang="es-ES" sz="1800" b="1"/>
        </a:p>
      </dgm:t>
    </dgm:pt>
    <dgm:pt modelId="{201C0034-6435-4B35-8B3E-A4BF352F472E}">
      <dgm:prSet phldrT="[Texto]" custT="1"/>
      <dgm:spPr/>
      <dgm:t>
        <a:bodyPr/>
        <a:lstStyle/>
        <a:p>
          <a:r>
            <a:rPr lang="es-ES" sz="1200" b="1" dirty="0"/>
            <a:t>Diciembre</a:t>
          </a:r>
        </a:p>
      </dgm:t>
    </dgm:pt>
    <dgm:pt modelId="{F3CB1D55-1378-4CB4-AA39-138BBB5568A9}" type="parTrans" cxnId="{D0B0BDF7-A237-4FAC-9703-33B01EB1590E}">
      <dgm:prSet/>
      <dgm:spPr/>
      <dgm:t>
        <a:bodyPr/>
        <a:lstStyle/>
        <a:p>
          <a:endParaRPr lang="es-ES" sz="1800" b="1"/>
        </a:p>
      </dgm:t>
    </dgm:pt>
    <dgm:pt modelId="{C465CD8A-615C-40E4-A444-77136BEAB64C}" type="sibTrans" cxnId="{D0B0BDF7-A237-4FAC-9703-33B01EB1590E}">
      <dgm:prSet/>
      <dgm:spPr/>
      <dgm:t>
        <a:bodyPr/>
        <a:lstStyle/>
        <a:p>
          <a:endParaRPr lang="es-ES" sz="1800" b="1"/>
        </a:p>
      </dgm:t>
    </dgm:pt>
    <dgm:pt modelId="{9F841684-5F42-4EAA-8083-D75D4EC80425}">
      <dgm:prSet phldrT="[Texto]" custT="1"/>
      <dgm:spPr/>
      <dgm:t>
        <a:bodyPr/>
        <a:lstStyle/>
        <a:p>
          <a:r>
            <a:rPr lang="es-ES" sz="1000" b="1" dirty="0"/>
            <a:t>Fiesta de la "</a:t>
          </a:r>
          <a:r>
            <a:rPr lang="es-ES" sz="1000" b="1" dirty="0" smtClean="0"/>
            <a:t>Purísima“</a:t>
          </a:r>
          <a:endParaRPr lang="es-ES" sz="1000" b="1" dirty="0"/>
        </a:p>
      </dgm:t>
    </dgm:pt>
    <dgm:pt modelId="{7A45F9CB-CA7A-441F-BADA-77DE08AB5887}" type="parTrans" cxnId="{AC996366-8A46-453B-8F17-14ECCEC3EFD5}">
      <dgm:prSet/>
      <dgm:spPr/>
      <dgm:t>
        <a:bodyPr/>
        <a:lstStyle/>
        <a:p>
          <a:endParaRPr lang="es-ES" sz="1800" b="1"/>
        </a:p>
      </dgm:t>
    </dgm:pt>
    <dgm:pt modelId="{CE6D406A-A67D-4058-A4C9-9F0A1ADD4EE9}" type="sibTrans" cxnId="{AC996366-8A46-453B-8F17-14ECCEC3EFD5}">
      <dgm:prSet/>
      <dgm:spPr/>
      <dgm:t>
        <a:bodyPr/>
        <a:lstStyle/>
        <a:p>
          <a:endParaRPr lang="es-ES" sz="1800" b="1"/>
        </a:p>
      </dgm:t>
    </dgm:pt>
    <dgm:pt modelId="{4A8FACF1-E00D-42B5-83F2-801EA232DC9D}">
      <dgm:prSet phldrT="[Texto]" custT="1"/>
      <dgm:spPr/>
      <dgm:t>
        <a:bodyPr/>
        <a:lstStyle/>
        <a:p>
          <a:r>
            <a:rPr lang="es-ES" sz="1000" b="1" dirty="0"/>
            <a:t>Navidades y Reyes</a:t>
          </a:r>
        </a:p>
      </dgm:t>
    </dgm:pt>
    <dgm:pt modelId="{AF2AB256-52E1-4472-9C7A-71E3724211D9}" type="parTrans" cxnId="{D978BB8B-ECB7-49BE-B67D-B01A386BA880}">
      <dgm:prSet/>
      <dgm:spPr/>
      <dgm:t>
        <a:bodyPr/>
        <a:lstStyle/>
        <a:p>
          <a:endParaRPr lang="es-ES" sz="1800" b="1"/>
        </a:p>
      </dgm:t>
    </dgm:pt>
    <dgm:pt modelId="{A27789FE-3A9C-40C4-857A-22B6D5A9A1B9}" type="sibTrans" cxnId="{D978BB8B-ECB7-49BE-B67D-B01A386BA880}">
      <dgm:prSet/>
      <dgm:spPr/>
      <dgm:t>
        <a:bodyPr/>
        <a:lstStyle/>
        <a:p>
          <a:endParaRPr lang="es-ES" sz="1800" b="1"/>
        </a:p>
      </dgm:t>
    </dgm:pt>
    <dgm:pt modelId="{8BF6FF8D-5DCA-4109-A98E-F7D5ED5BAE7C}">
      <dgm:prSet phldrT="[Texto]" custT="1"/>
      <dgm:spPr/>
      <dgm:t>
        <a:bodyPr/>
        <a:lstStyle/>
        <a:p>
          <a:r>
            <a:rPr lang="es-ES" sz="1000" b="1" dirty="0" smtClean="0"/>
            <a:t>Carnaval</a:t>
          </a:r>
          <a:endParaRPr lang="es-ES" sz="1000" b="1" dirty="0"/>
        </a:p>
      </dgm:t>
    </dgm:pt>
    <dgm:pt modelId="{584BB9B7-8A59-4873-8931-8AE603B762A3}" type="parTrans" cxnId="{CEBD1177-F663-4CFA-9ADF-44E54B92A3BE}">
      <dgm:prSet/>
      <dgm:spPr/>
      <dgm:t>
        <a:bodyPr/>
        <a:lstStyle/>
        <a:p>
          <a:endParaRPr lang="es-ES" sz="1800" b="1"/>
        </a:p>
      </dgm:t>
    </dgm:pt>
    <dgm:pt modelId="{A0277865-6697-4088-AF39-A5EE24FDE2C2}" type="sibTrans" cxnId="{CEBD1177-F663-4CFA-9ADF-44E54B92A3BE}">
      <dgm:prSet/>
      <dgm:spPr/>
      <dgm:t>
        <a:bodyPr/>
        <a:lstStyle/>
        <a:p>
          <a:endParaRPr lang="es-ES" sz="1800" b="1"/>
        </a:p>
      </dgm:t>
    </dgm:pt>
    <dgm:pt modelId="{76129D34-CEEB-40A2-9B49-43CE73983C6C}">
      <dgm:prSet phldrT="[Texto]" custT="1"/>
      <dgm:spPr/>
      <dgm:t>
        <a:bodyPr/>
        <a:lstStyle/>
        <a:p>
          <a:r>
            <a:rPr lang="es-ES" sz="1000" b="1" dirty="0" err="1" smtClean="0"/>
            <a:t>Sant</a:t>
          </a:r>
          <a:r>
            <a:rPr lang="es-ES" sz="1000" b="1" dirty="0" smtClean="0"/>
            <a:t> Jordi</a:t>
          </a:r>
          <a:endParaRPr lang="es-ES" sz="1000" b="1" dirty="0"/>
        </a:p>
      </dgm:t>
    </dgm:pt>
    <dgm:pt modelId="{613D72EE-15BB-4F9A-A546-8061A7B9D113}" type="parTrans" cxnId="{E6A6D237-30A4-4D23-BE8F-BC1323E5C016}">
      <dgm:prSet/>
      <dgm:spPr/>
      <dgm:t>
        <a:bodyPr/>
        <a:lstStyle/>
        <a:p>
          <a:endParaRPr lang="es-ES" sz="1800" b="1"/>
        </a:p>
      </dgm:t>
    </dgm:pt>
    <dgm:pt modelId="{4C74A08F-AAB1-48F4-ACC9-43BF173A376F}" type="sibTrans" cxnId="{E6A6D237-30A4-4D23-BE8F-BC1323E5C016}">
      <dgm:prSet/>
      <dgm:spPr/>
      <dgm:t>
        <a:bodyPr/>
        <a:lstStyle/>
        <a:p>
          <a:endParaRPr lang="es-ES" sz="1800" b="1"/>
        </a:p>
      </dgm:t>
    </dgm:pt>
    <dgm:pt modelId="{C77717A8-3B45-4FBD-A2AE-769D79CB3E60}">
      <dgm:prSet phldrT="[Texto]" custT="1"/>
      <dgm:spPr/>
      <dgm:t>
        <a:bodyPr/>
        <a:lstStyle/>
        <a:p>
          <a:endParaRPr lang="es-ES" sz="1000" b="1" dirty="0"/>
        </a:p>
      </dgm:t>
    </dgm:pt>
    <dgm:pt modelId="{142CD2D2-2E07-4B79-990C-DFE860A7DD39}" type="parTrans" cxnId="{AC376CF0-A301-492A-8CC9-A54DC54734A5}">
      <dgm:prSet/>
      <dgm:spPr/>
      <dgm:t>
        <a:bodyPr/>
        <a:lstStyle/>
        <a:p>
          <a:endParaRPr lang="es-ES" sz="1800" b="1"/>
        </a:p>
      </dgm:t>
    </dgm:pt>
    <dgm:pt modelId="{9F851589-67D4-4ADC-89EA-D651D06938B8}" type="sibTrans" cxnId="{AC376CF0-A301-492A-8CC9-A54DC54734A5}">
      <dgm:prSet/>
      <dgm:spPr/>
      <dgm:t>
        <a:bodyPr/>
        <a:lstStyle/>
        <a:p>
          <a:endParaRPr lang="es-ES" sz="1800" b="1"/>
        </a:p>
      </dgm:t>
    </dgm:pt>
    <dgm:pt modelId="{18744EBD-FF84-4D75-A739-9C1E952B6BE6}">
      <dgm:prSet phldrT="[Texto]" custT="1"/>
      <dgm:spPr/>
      <dgm:t>
        <a:bodyPr/>
        <a:lstStyle/>
        <a:p>
          <a:r>
            <a:rPr lang="es-ES" sz="1000" b="1" dirty="0" err="1" smtClean="0"/>
            <a:t>Festas</a:t>
          </a:r>
          <a:r>
            <a:rPr lang="es-ES" sz="1000" b="1" dirty="0" smtClean="0"/>
            <a:t> de los  barrios</a:t>
          </a:r>
          <a:endParaRPr lang="es-ES" sz="1000" b="1" dirty="0"/>
        </a:p>
      </dgm:t>
    </dgm:pt>
    <dgm:pt modelId="{0752D865-9DDB-414C-B464-D4A6C17EBA87}" type="parTrans" cxnId="{75557FC8-410B-45E6-BA86-627381A5B966}">
      <dgm:prSet/>
      <dgm:spPr/>
      <dgm:t>
        <a:bodyPr/>
        <a:lstStyle/>
        <a:p>
          <a:endParaRPr lang="es-ES" sz="1800" b="1"/>
        </a:p>
      </dgm:t>
    </dgm:pt>
    <dgm:pt modelId="{62AE5BCF-6E8D-44C2-B1A9-6B19ED837285}" type="sibTrans" cxnId="{75557FC8-410B-45E6-BA86-627381A5B966}">
      <dgm:prSet/>
      <dgm:spPr/>
      <dgm:t>
        <a:bodyPr/>
        <a:lstStyle/>
        <a:p>
          <a:endParaRPr lang="es-ES" sz="1800" b="1"/>
        </a:p>
      </dgm:t>
    </dgm:pt>
    <dgm:pt modelId="{906096F4-E5C6-4153-A368-06AFB26BFD01}">
      <dgm:prSet phldrT="[Texto]" custT="1"/>
      <dgm:spPr/>
      <dgm:t>
        <a:bodyPr/>
        <a:lstStyle/>
        <a:p>
          <a:endParaRPr lang="es-ES" sz="1000" b="1" dirty="0"/>
        </a:p>
      </dgm:t>
    </dgm:pt>
    <dgm:pt modelId="{312177B3-5E33-48F5-A966-3EF3644DB9FC}" type="parTrans" cxnId="{22826F1E-C302-41C9-9B0D-F63A7BE2FA51}">
      <dgm:prSet/>
      <dgm:spPr/>
      <dgm:t>
        <a:bodyPr/>
        <a:lstStyle/>
        <a:p>
          <a:endParaRPr lang="es-ES" sz="1800" b="1"/>
        </a:p>
      </dgm:t>
    </dgm:pt>
    <dgm:pt modelId="{60D301BE-7C31-42CB-AB6F-52FAA86D4DF8}" type="sibTrans" cxnId="{22826F1E-C302-41C9-9B0D-F63A7BE2FA51}">
      <dgm:prSet/>
      <dgm:spPr/>
      <dgm:t>
        <a:bodyPr/>
        <a:lstStyle/>
        <a:p>
          <a:endParaRPr lang="es-ES" sz="1800" b="1"/>
        </a:p>
      </dgm:t>
    </dgm:pt>
    <dgm:pt modelId="{668EDDFD-6D92-4004-8A5B-FE0D955C3B3A}">
      <dgm:prSet phldrT="[Texto]" custT="1"/>
      <dgm:spPr/>
      <dgm:t>
        <a:bodyPr/>
        <a:lstStyle/>
        <a:p>
          <a:endParaRPr lang="es-ES" sz="1000" b="1" dirty="0"/>
        </a:p>
      </dgm:t>
    </dgm:pt>
    <dgm:pt modelId="{3EBD167F-01E4-4562-A39F-B76A4D1965E3}" type="parTrans" cxnId="{65EE0154-7B64-4809-9D19-C2EA126D6F88}">
      <dgm:prSet/>
      <dgm:spPr/>
      <dgm:t>
        <a:bodyPr/>
        <a:lstStyle/>
        <a:p>
          <a:endParaRPr lang="es-ES" sz="1800" b="1"/>
        </a:p>
      </dgm:t>
    </dgm:pt>
    <dgm:pt modelId="{0E6E9B27-B9A8-487E-BE7B-3824F25544D9}" type="sibTrans" cxnId="{65EE0154-7B64-4809-9D19-C2EA126D6F88}">
      <dgm:prSet/>
      <dgm:spPr/>
      <dgm:t>
        <a:bodyPr/>
        <a:lstStyle/>
        <a:p>
          <a:endParaRPr lang="es-ES" sz="1800" b="1"/>
        </a:p>
      </dgm:t>
    </dgm:pt>
    <dgm:pt modelId="{6D85FD5B-5E81-4D54-B68F-4C7B36A3AE92}">
      <dgm:prSet phldrT="[Texto]" custT="1"/>
      <dgm:spPr/>
      <dgm:t>
        <a:bodyPr/>
        <a:lstStyle/>
        <a:p>
          <a:r>
            <a:rPr lang="es-ES" sz="1200" b="1" dirty="0" smtClean="0"/>
            <a:t>Noviembre</a:t>
          </a:r>
          <a:endParaRPr lang="es-ES" sz="1200" b="1" dirty="0"/>
        </a:p>
      </dgm:t>
    </dgm:pt>
    <dgm:pt modelId="{8A99E9B4-D3AA-4610-A03B-678F475A3B66}" type="parTrans" cxnId="{14C91352-F4B8-4F74-AAA8-A84FDD7ABC01}">
      <dgm:prSet/>
      <dgm:spPr/>
      <dgm:t>
        <a:bodyPr/>
        <a:lstStyle/>
        <a:p>
          <a:endParaRPr lang="es-ES" sz="1800" b="1"/>
        </a:p>
      </dgm:t>
    </dgm:pt>
    <dgm:pt modelId="{4A74976E-1D96-4945-9B3D-687979C2BC97}" type="sibTrans" cxnId="{14C91352-F4B8-4F74-AAA8-A84FDD7ABC01}">
      <dgm:prSet/>
      <dgm:spPr/>
      <dgm:t>
        <a:bodyPr/>
        <a:lstStyle/>
        <a:p>
          <a:endParaRPr lang="es-ES" sz="1800" b="1"/>
        </a:p>
      </dgm:t>
    </dgm:pt>
    <dgm:pt modelId="{0417146B-57FE-498D-90D8-19A88EF66EA1}">
      <dgm:prSet phldrT="[Texto]" custT="1"/>
      <dgm:spPr/>
      <dgm:t>
        <a:bodyPr/>
        <a:lstStyle/>
        <a:p>
          <a:r>
            <a:rPr lang="es-ES" sz="1000" b="1" dirty="0" smtClean="0"/>
            <a:t>Diada</a:t>
          </a:r>
          <a:endParaRPr lang="es-ES" sz="1000" b="1" dirty="0"/>
        </a:p>
      </dgm:t>
    </dgm:pt>
    <dgm:pt modelId="{B058813A-97B8-46D2-A231-9A70779EA4AE}" type="parTrans" cxnId="{83E8FF40-C0E6-42F3-85A6-410A4EAD2B46}">
      <dgm:prSet/>
      <dgm:spPr/>
      <dgm:t>
        <a:bodyPr/>
        <a:lstStyle/>
        <a:p>
          <a:endParaRPr lang="es-ES" sz="1600" b="1"/>
        </a:p>
      </dgm:t>
    </dgm:pt>
    <dgm:pt modelId="{8A803E1D-5708-43F9-B631-7C56AEDCD5E4}" type="sibTrans" cxnId="{83E8FF40-C0E6-42F3-85A6-410A4EAD2B46}">
      <dgm:prSet/>
      <dgm:spPr/>
      <dgm:t>
        <a:bodyPr/>
        <a:lstStyle/>
        <a:p>
          <a:endParaRPr lang="es-ES" sz="1600" b="1"/>
        </a:p>
      </dgm:t>
    </dgm:pt>
    <dgm:pt modelId="{BD2D2FC3-A811-4DDB-B48F-8AFA9ADBD6FD}">
      <dgm:prSet phldrT="[Texto]" custT="1"/>
      <dgm:spPr/>
      <dgm:t>
        <a:bodyPr/>
        <a:lstStyle/>
        <a:p>
          <a:endParaRPr lang="es-ES" sz="1000" b="1" dirty="0"/>
        </a:p>
      </dgm:t>
    </dgm:pt>
    <dgm:pt modelId="{A83ABFDB-D3BE-467B-BE91-D1BF081E4FF9}" type="parTrans" cxnId="{A689197F-8CDF-40C8-915F-D064A78BA6E7}">
      <dgm:prSet/>
      <dgm:spPr/>
      <dgm:t>
        <a:bodyPr/>
        <a:lstStyle/>
        <a:p>
          <a:endParaRPr lang="es-ES" sz="1600" b="1"/>
        </a:p>
      </dgm:t>
    </dgm:pt>
    <dgm:pt modelId="{DF350CD9-F920-4953-B15A-54862951BFD5}" type="sibTrans" cxnId="{A689197F-8CDF-40C8-915F-D064A78BA6E7}">
      <dgm:prSet/>
      <dgm:spPr/>
      <dgm:t>
        <a:bodyPr/>
        <a:lstStyle/>
        <a:p>
          <a:endParaRPr lang="es-ES" sz="1600" b="1"/>
        </a:p>
      </dgm:t>
    </dgm:pt>
    <dgm:pt modelId="{B2A71AD0-107A-4523-8DB5-0B2DCD9BDA69}">
      <dgm:prSet phldrT="[Texto]" custT="1"/>
      <dgm:spPr/>
      <dgm:t>
        <a:bodyPr/>
        <a:lstStyle/>
        <a:p>
          <a:endParaRPr lang="es-ES" sz="1000" b="1" dirty="0"/>
        </a:p>
      </dgm:t>
    </dgm:pt>
    <dgm:pt modelId="{19253B68-3F67-45E7-BCBD-74234AACF09D}" type="parTrans" cxnId="{EC8A2A6D-CC63-4143-AC6E-8AF2E04F3B11}">
      <dgm:prSet/>
      <dgm:spPr/>
      <dgm:t>
        <a:bodyPr/>
        <a:lstStyle/>
        <a:p>
          <a:endParaRPr lang="es-ES" sz="1600" b="1"/>
        </a:p>
      </dgm:t>
    </dgm:pt>
    <dgm:pt modelId="{04BAFFCF-C85D-43E5-928E-AC31E59578A7}" type="sibTrans" cxnId="{EC8A2A6D-CC63-4143-AC6E-8AF2E04F3B11}">
      <dgm:prSet/>
      <dgm:spPr/>
      <dgm:t>
        <a:bodyPr/>
        <a:lstStyle/>
        <a:p>
          <a:endParaRPr lang="es-ES" sz="1600" b="1"/>
        </a:p>
      </dgm:t>
    </dgm:pt>
    <dgm:pt modelId="{7EB0FEA9-85D2-4AE9-9940-552284433FE9}">
      <dgm:prSet phldrT="[Texto]" custT="1"/>
      <dgm:spPr/>
      <dgm:t>
        <a:bodyPr/>
        <a:lstStyle/>
        <a:p>
          <a:endParaRPr lang="es-ES" sz="1000" b="1" dirty="0"/>
        </a:p>
      </dgm:t>
    </dgm:pt>
    <dgm:pt modelId="{87536DA6-D818-42AC-8BD8-F496EC6BB782}" type="parTrans" cxnId="{26F26614-330C-46C3-8684-EE3A8575F18C}">
      <dgm:prSet/>
      <dgm:spPr/>
      <dgm:t>
        <a:bodyPr/>
        <a:lstStyle/>
        <a:p>
          <a:endParaRPr lang="es-ES" sz="1600" b="1"/>
        </a:p>
      </dgm:t>
    </dgm:pt>
    <dgm:pt modelId="{E8484CA3-4525-448C-833C-5B55EE53A890}" type="sibTrans" cxnId="{26F26614-330C-46C3-8684-EE3A8575F18C}">
      <dgm:prSet/>
      <dgm:spPr/>
      <dgm:t>
        <a:bodyPr/>
        <a:lstStyle/>
        <a:p>
          <a:endParaRPr lang="es-ES" sz="1600" b="1"/>
        </a:p>
      </dgm:t>
    </dgm:pt>
    <dgm:pt modelId="{CD1284AB-BAC4-4E6A-91A7-7C8A03D7446F}">
      <dgm:prSet phldrT="[Texto]" custT="1"/>
      <dgm:spPr/>
      <dgm:t>
        <a:bodyPr/>
        <a:lstStyle/>
        <a:p>
          <a:endParaRPr lang="es-ES" sz="1000" b="1" dirty="0"/>
        </a:p>
      </dgm:t>
    </dgm:pt>
    <dgm:pt modelId="{A663F4D8-A7D7-48BB-B71A-B088103C38AF}" type="parTrans" cxnId="{D9B49743-6241-4842-9A63-FE6F73518CCC}">
      <dgm:prSet/>
      <dgm:spPr/>
      <dgm:t>
        <a:bodyPr/>
        <a:lstStyle/>
        <a:p>
          <a:endParaRPr lang="es-ES" sz="1600" b="1"/>
        </a:p>
      </dgm:t>
    </dgm:pt>
    <dgm:pt modelId="{F16D715F-710C-4156-8C0A-56FAD8ABE927}" type="sibTrans" cxnId="{D9B49743-6241-4842-9A63-FE6F73518CCC}">
      <dgm:prSet/>
      <dgm:spPr/>
      <dgm:t>
        <a:bodyPr/>
        <a:lstStyle/>
        <a:p>
          <a:endParaRPr lang="es-ES" sz="1600" b="1"/>
        </a:p>
      </dgm:t>
    </dgm:pt>
    <dgm:pt modelId="{649248AA-16A5-44BE-BEA8-54E3138066E6}">
      <dgm:prSet phldrT="[Texto]" custT="1"/>
      <dgm:spPr/>
      <dgm:t>
        <a:bodyPr/>
        <a:lstStyle/>
        <a:p>
          <a:endParaRPr lang="es-ES" sz="1000" b="1" dirty="0"/>
        </a:p>
      </dgm:t>
    </dgm:pt>
    <dgm:pt modelId="{3EED274E-7000-460B-A937-3A4D7D464C3A}" type="parTrans" cxnId="{7ABCC814-3185-48DD-9F00-23661B0FDF11}">
      <dgm:prSet/>
      <dgm:spPr/>
      <dgm:t>
        <a:bodyPr/>
        <a:lstStyle/>
        <a:p>
          <a:endParaRPr lang="es-ES" sz="1600" b="1"/>
        </a:p>
      </dgm:t>
    </dgm:pt>
    <dgm:pt modelId="{12CB1C46-83C3-49D1-B36E-3595E4E244D7}" type="sibTrans" cxnId="{7ABCC814-3185-48DD-9F00-23661B0FDF11}">
      <dgm:prSet/>
      <dgm:spPr/>
      <dgm:t>
        <a:bodyPr/>
        <a:lstStyle/>
        <a:p>
          <a:endParaRPr lang="es-ES" sz="1600" b="1"/>
        </a:p>
      </dgm:t>
    </dgm:pt>
    <dgm:pt modelId="{76E6D9BB-E9B5-4B80-96D3-347E171E308D}">
      <dgm:prSet phldrT="[Texto]" custT="1"/>
      <dgm:spPr/>
      <dgm:t>
        <a:bodyPr/>
        <a:lstStyle/>
        <a:p>
          <a:endParaRPr lang="es-ES" sz="1000" b="1" dirty="0"/>
        </a:p>
      </dgm:t>
    </dgm:pt>
    <dgm:pt modelId="{754B11F1-D77A-4F2E-BA87-F27CD546F582}" type="parTrans" cxnId="{EEB10E60-7887-4E4A-A794-824D80F0CA83}">
      <dgm:prSet/>
      <dgm:spPr/>
      <dgm:t>
        <a:bodyPr/>
        <a:lstStyle/>
        <a:p>
          <a:endParaRPr lang="es-ES" sz="1600" b="1"/>
        </a:p>
      </dgm:t>
    </dgm:pt>
    <dgm:pt modelId="{AC28CDAE-8088-4652-90A8-3F3839B8A837}" type="sibTrans" cxnId="{EEB10E60-7887-4E4A-A794-824D80F0CA83}">
      <dgm:prSet/>
      <dgm:spPr/>
      <dgm:t>
        <a:bodyPr/>
        <a:lstStyle/>
        <a:p>
          <a:endParaRPr lang="es-ES" sz="1600" b="1"/>
        </a:p>
      </dgm:t>
    </dgm:pt>
    <dgm:pt modelId="{76B608F0-B596-43BA-A0FD-D5A69B87D3B7}">
      <dgm:prSet phldrT="[Texto]" custT="1"/>
      <dgm:spPr/>
      <dgm:t>
        <a:bodyPr/>
        <a:lstStyle/>
        <a:p>
          <a:r>
            <a:rPr lang="es-ES" sz="1000" b="1" dirty="0" smtClean="0"/>
            <a:t>Homenaje tumba de Rafael Casanovas</a:t>
          </a:r>
          <a:endParaRPr lang="es-ES" sz="1000" b="1" dirty="0"/>
        </a:p>
      </dgm:t>
    </dgm:pt>
    <dgm:pt modelId="{8F5E4AFE-1EE1-4176-926C-DA1B912C317D}" type="parTrans" cxnId="{B13F205B-142D-45B6-9E60-E25A4FEF85F1}">
      <dgm:prSet/>
      <dgm:spPr/>
      <dgm:t>
        <a:bodyPr/>
        <a:lstStyle/>
        <a:p>
          <a:endParaRPr lang="es-ES" sz="1600" b="1"/>
        </a:p>
      </dgm:t>
    </dgm:pt>
    <dgm:pt modelId="{02CED86F-62CE-43E3-A7F2-0C9564E62A51}" type="sibTrans" cxnId="{B13F205B-142D-45B6-9E60-E25A4FEF85F1}">
      <dgm:prSet/>
      <dgm:spPr/>
      <dgm:t>
        <a:bodyPr/>
        <a:lstStyle/>
        <a:p>
          <a:endParaRPr lang="es-ES" sz="1600" b="1"/>
        </a:p>
      </dgm:t>
    </dgm:pt>
    <dgm:pt modelId="{7576BBE4-EE06-4B5F-8797-23533C47EAB4}">
      <dgm:prSet phldrT="[Texto]" custT="1"/>
      <dgm:spPr/>
      <dgm:t>
        <a:bodyPr/>
        <a:lstStyle/>
        <a:p>
          <a:endParaRPr lang="es-ES" sz="1000" b="1" dirty="0"/>
        </a:p>
      </dgm:t>
    </dgm:pt>
    <dgm:pt modelId="{429E489E-6CAB-48CB-B68A-7A7FF5C9037E}" type="parTrans" cxnId="{1DDA1C5B-D4DA-4162-9B16-E797E799F2AC}">
      <dgm:prSet/>
      <dgm:spPr/>
      <dgm:t>
        <a:bodyPr/>
        <a:lstStyle/>
        <a:p>
          <a:endParaRPr lang="es-ES" sz="1600" b="1"/>
        </a:p>
      </dgm:t>
    </dgm:pt>
    <dgm:pt modelId="{DB061928-8225-4EE6-A4F1-69D6FE7D7349}" type="sibTrans" cxnId="{1DDA1C5B-D4DA-4162-9B16-E797E799F2AC}">
      <dgm:prSet/>
      <dgm:spPr/>
      <dgm:t>
        <a:bodyPr/>
        <a:lstStyle/>
        <a:p>
          <a:endParaRPr lang="es-ES" sz="1600" b="1"/>
        </a:p>
      </dgm:t>
    </dgm:pt>
    <dgm:pt modelId="{5A62C77D-1249-4EE8-BB2C-EF24C205690E}" type="pres">
      <dgm:prSet presAssocID="{BD64CD79-31B4-4B9E-A0AF-D6F828A2D470}" presName="Name0" presStyleCnt="0">
        <dgm:presLayoutVars>
          <dgm:dir/>
          <dgm:resizeHandles val="exact"/>
        </dgm:presLayoutVars>
      </dgm:prSet>
      <dgm:spPr/>
      <dgm:t>
        <a:bodyPr/>
        <a:lstStyle/>
        <a:p>
          <a:endParaRPr lang="es-ES"/>
        </a:p>
      </dgm:t>
    </dgm:pt>
    <dgm:pt modelId="{1D68B002-D6A2-4DC7-B924-CE5A3F3130FB}" type="pres">
      <dgm:prSet presAssocID="{C3027B71-3B04-4D63-8DE4-006B1D9A8791}" presName="node" presStyleLbl="node1" presStyleIdx="0" presStyleCnt="9" custScaleX="106261" custLinFactX="-46794" custLinFactNeighborX="-100000" custLinFactNeighborY="-1341">
        <dgm:presLayoutVars>
          <dgm:bulletEnabled val="1"/>
        </dgm:presLayoutVars>
      </dgm:prSet>
      <dgm:spPr/>
      <dgm:t>
        <a:bodyPr/>
        <a:lstStyle/>
        <a:p>
          <a:endParaRPr lang="es-ES"/>
        </a:p>
      </dgm:t>
    </dgm:pt>
    <dgm:pt modelId="{77830594-4CC7-43BB-B340-45E257B3E68A}" type="pres">
      <dgm:prSet presAssocID="{6FD96E67-394A-4A0B-B6B7-71DE84A5CFE4}" presName="sibTrans" presStyleCnt="0"/>
      <dgm:spPr/>
    </dgm:pt>
    <dgm:pt modelId="{A7609FE8-0BA0-454C-BD71-11564E88C351}" type="pres">
      <dgm:prSet presAssocID="{D8B118F6-4E81-4E9F-A0B1-8A3CE9991CFE}" presName="node" presStyleLbl="node1" presStyleIdx="1" presStyleCnt="9" custScaleX="148344">
        <dgm:presLayoutVars>
          <dgm:bulletEnabled val="1"/>
        </dgm:presLayoutVars>
      </dgm:prSet>
      <dgm:spPr/>
      <dgm:t>
        <a:bodyPr/>
        <a:lstStyle/>
        <a:p>
          <a:endParaRPr lang="es-ES"/>
        </a:p>
      </dgm:t>
    </dgm:pt>
    <dgm:pt modelId="{4EAC8E5D-89D7-4EDE-815A-9CBC96391EA3}" type="pres">
      <dgm:prSet presAssocID="{2F3D9225-72C8-4452-930B-E11F8A379E10}" presName="sibTrans" presStyleCnt="0"/>
      <dgm:spPr/>
    </dgm:pt>
    <dgm:pt modelId="{2992DE95-77DB-4D6F-988F-0AF0F91D0A38}" type="pres">
      <dgm:prSet presAssocID="{DCC4DBCE-4F22-47CE-97E4-03659F3C3E81}" presName="node" presStyleLbl="node1" presStyleIdx="2" presStyleCnt="9" custLinFactX="-25344" custLinFactNeighborX="-100000" custLinFactNeighborY="0">
        <dgm:presLayoutVars>
          <dgm:bulletEnabled val="1"/>
        </dgm:presLayoutVars>
      </dgm:prSet>
      <dgm:spPr/>
      <dgm:t>
        <a:bodyPr/>
        <a:lstStyle/>
        <a:p>
          <a:endParaRPr lang="es-ES"/>
        </a:p>
      </dgm:t>
    </dgm:pt>
    <dgm:pt modelId="{46610A2E-51A4-49F9-9D8E-490453163069}" type="pres">
      <dgm:prSet presAssocID="{C2C3AEDA-96F0-42F3-8A93-8B13622C4B24}" presName="sibTrans" presStyleCnt="0"/>
      <dgm:spPr/>
    </dgm:pt>
    <dgm:pt modelId="{84599A9B-C8C5-4052-82C7-AE9F089B0857}" type="pres">
      <dgm:prSet presAssocID="{DB01E609-27E7-4906-B10F-DD95D465F53E}" presName="node" presStyleLbl="node1" presStyleIdx="3" presStyleCnt="9" custLinFactX="-20906" custLinFactNeighborX="-100000" custLinFactNeighborY="0">
        <dgm:presLayoutVars>
          <dgm:bulletEnabled val="1"/>
        </dgm:presLayoutVars>
      </dgm:prSet>
      <dgm:spPr/>
      <dgm:t>
        <a:bodyPr/>
        <a:lstStyle/>
        <a:p>
          <a:endParaRPr lang="es-ES"/>
        </a:p>
      </dgm:t>
    </dgm:pt>
    <dgm:pt modelId="{0264B585-8316-449D-9D00-B448673AC9D8}" type="pres">
      <dgm:prSet presAssocID="{2895E2AF-7EA5-4F55-9928-4EA661C33405}" presName="sibTrans" presStyleCnt="0"/>
      <dgm:spPr/>
    </dgm:pt>
    <dgm:pt modelId="{873B7AEF-3B2F-4171-9C9D-69AC99EC416A}" type="pres">
      <dgm:prSet presAssocID="{9470C9E6-1851-477F-9421-881C6448BDD8}" presName="node" presStyleLbl="node1" presStyleIdx="4" presStyleCnt="9">
        <dgm:presLayoutVars>
          <dgm:bulletEnabled val="1"/>
        </dgm:presLayoutVars>
      </dgm:prSet>
      <dgm:spPr/>
      <dgm:t>
        <a:bodyPr/>
        <a:lstStyle/>
        <a:p>
          <a:endParaRPr lang="es-ES"/>
        </a:p>
      </dgm:t>
    </dgm:pt>
    <dgm:pt modelId="{2EB905FB-C409-4076-8AFB-B28B1CFB0A3F}" type="pres">
      <dgm:prSet presAssocID="{650732E9-9D01-4F24-B2AD-5991DDDC2F8C}" presName="sibTrans" presStyleCnt="0"/>
      <dgm:spPr/>
    </dgm:pt>
    <dgm:pt modelId="{2FF8A689-92A8-4D11-A02D-0D2BCE38E3A6}" type="pres">
      <dgm:prSet presAssocID="{4996D5AB-4CF8-44C9-8B7B-9230EAB24EAF}" presName="node" presStyleLbl="node1" presStyleIdx="5" presStyleCnt="9" custLinFactX="-18614" custLinFactNeighborX="-100000" custLinFactNeighborY="0">
        <dgm:presLayoutVars>
          <dgm:bulletEnabled val="1"/>
        </dgm:presLayoutVars>
      </dgm:prSet>
      <dgm:spPr/>
      <dgm:t>
        <a:bodyPr/>
        <a:lstStyle/>
        <a:p>
          <a:endParaRPr lang="es-ES"/>
        </a:p>
      </dgm:t>
    </dgm:pt>
    <dgm:pt modelId="{904703E4-7493-4AA9-85EA-FA99AAEFA7D0}" type="pres">
      <dgm:prSet presAssocID="{1011862E-7476-4946-BFEC-3B6262177685}" presName="sibTrans" presStyleCnt="0"/>
      <dgm:spPr/>
    </dgm:pt>
    <dgm:pt modelId="{8852A66D-BCF5-42A0-B556-33637532CAB5}" type="pres">
      <dgm:prSet presAssocID="{24622DAB-5FAA-426F-97B2-2902EC96BC2D}" presName="node" presStyleLbl="node1" presStyleIdx="6" presStyleCnt="9" custScaleX="126828">
        <dgm:presLayoutVars>
          <dgm:bulletEnabled val="1"/>
        </dgm:presLayoutVars>
      </dgm:prSet>
      <dgm:spPr/>
      <dgm:t>
        <a:bodyPr/>
        <a:lstStyle/>
        <a:p>
          <a:endParaRPr lang="es-ES"/>
        </a:p>
      </dgm:t>
    </dgm:pt>
    <dgm:pt modelId="{091CEF3A-8558-48AF-B779-A7ACB7C6036E}" type="pres">
      <dgm:prSet presAssocID="{DE7F34CA-23FF-4E1C-88B0-D452C83E4F63}" presName="sibTrans" presStyleCnt="0"/>
      <dgm:spPr/>
    </dgm:pt>
    <dgm:pt modelId="{0E46F81C-48A5-423B-A651-5FB47087B71D}" type="pres">
      <dgm:prSet presAssocID="{6D85FD5B-5E81-4D54-B68F-4C7B36A3AE92}" presName="node" presStyleLbl="node1" presStyleIdx="7" presStyleCnt="9">
        <dgm:presLayoutVars>
          <dgm:bulletEnabled val="1"/>
        </dgm:presLayoutVars>
      </dgm:prSet>
      <dgm:spPr/>
      <dgm:t>
        <a:bodyPr/>
        <a:lstStyle/>
        <a:p>
          <a:endParaRPr lang="es-ES"/>
        </a:p>
      </dgm:t>
    </dgm:pt>
    <dgm:pt modelId="{E025C643-5AFC-4DA0-9358-B1B962824AAD}" type="pres">
      <dgm:prSet presAssocID="{4A74976E-1D96-4945-9B3D-687979C2BC97}" presName="sibTrans" presStyleCnt="0"/>
      <dgm:spPr/>
    </dgm:pt>
    <dgm:pt modelId="{C2BAD939-F6BA-4892-AE79-C165F6286B58}" type="pres">
      <dgm:prSet presAssocID="{201C0034-6435-4B35-8B3E-A4BF352F472E}" presName="node" presStyleLbl="node1" presStyleIdx="8" presStyleCnt="9">
        <dgm:presLayoutVars>
          <dgm:bulletEnabled val="1"/>
        </dgm:presLayoutVars>
      </dgm:prSet>
      <dgm:spPr/>
      <dgm:t>
        <a:bodyPr/>
        <a:lstStyle/>
        <a:p>
          <a:endParaRPr lang="es-ES"/>
        </a:p>
      </dgm:t>
    </dgm:pt>
  </dgm:ptLst>
  <dgm:cxnLst>
    <dgm:cxn modelId="{22826F1E-C302-41C9-9B0D-F63A7BE2FA51}" srcId="{4996D5AB-4CF8-44C9-8B7B-9230EAB24EAF}" destId="{906096F4-E5C6-4153-A368-06AFB26BFD01}" srcOrd="1" destOrd="0" parTransId="{312177B3-5E33-48F5-A966-3EF3644DB9FC}" sibTransId="{60D301BE-7C31-42CB-AB6F-52FAA86D4DF8}"/>
    <dgm:cxn modelId="{A22A00D7-B938-434A-8F7B-0AC91F6C8FD9}" type="presOf" srcId="{89436E1C-2FBD-4E92-B6EE-CDD615C6688D}" destId="{873B7AEF-3B2F-4171-9C9D-69AC99EC416A}" srcOrd="0" destOrd="1" presId="urn:microsoft.com/office/officeart/2005/8/layout/hList6"/>
    <dgm:cxn modelId="{AC4B8BF7-9F42-4518-A870-9F878AFABD6F}" type="presOf" srcId="{6A2D7D60-7099-427F-A8FC-BD9808E81249}" destId="{A7609FE8-0BA0-454C-BD71-11564E88C351}" srcOrd="0" destOrd="3" presId="urn:microsoft.com/office/officeart/2005/8/layout/hList6"/>
    <dgm:cxn modelId="{841FC7AC-ADAC-4AE8-8C87-5E7F0B13B26E}" type="presOf" srcId="{279E7F73-6650-4B67-B814-FD4BB305D00C}" destId="{2FF8A689-92A8-4D11-A02D-0D2BCE38E3A6}" srcOrd="0" destOrd="1" presId="urn:microsoft.com/office/officeart/2005/8/layout/hList6"/>
    <dgm:cxn modelId="{DBA3E779-A834-4EEC-810B-54E714C89008}" srcId="{DCC4DBCE-4F22-47CE-97E4-03659F3C3E81}" destId="{7CC77394-F851-4B05-8F43-2AA43F4AED92}" srcOrd="0" destOrd="0" parTransId="{DDB340BE-7E23-497C-A319-67522879D2A3}" sibTransId="{1BB657DA-7381-4CCA-B2B9-15F99263A371}"/>
    <dgm:cxn modelId="{CE972DF9-5CAD-47EB-93F5-DC87E4513C9B}" type="presOf" srcId="{8BF6FF8D-5DCA-4109-A98E-F7D5ED5BAE7C}" destId="{1D68B002-D6A2-4DC7-B924-CE5A3F3130FB}" srcOrd="0" destOrd="3" presId="urn:microsoft.com/office/officeart/2005/8/layout/hList6"/>
    <dgm:cxn modelId="{F3168159-B79B-4583-92D4-BC0CF88DC5FE}" type="presOf" srcId="{01C6D3F3-BC54-4643-B766-9761B351CACE}" destId="{1D68B002-D6A2-4DC7-B924-CE5A3F3130FB}" srcOrd="0" destOrd="1" presId="urn:microsoft.com/office/officeart/2005/8/layout/hList6"/>
    <dgm:cxn modelId="{105E0059-0F02-4159-AF2B-3A3535206C74}" srcId="{DB01E609-27E7-4906-B10F-DD95D465F53E}" destId="{C006A144-C5D6-457C-8272-6CD2475D92BE}" srcOrd="0" destOrd="0" parTransId="{C4FEC7ED-B4BF-455A-9217-4C1E15911741}" sibTransId="{465C5E79-CF06-4496-B381-8DDCC2BDFD11}"/>
    <dgm:cxn modelId="{AC376CF0-A301-492A-8CC9-A54DC54734A5}" srcId="{DB01E609-27E7-4906-B10F-DD95D465F53E}" destId="{C77717A8-3B45-4FBD-A2AE-769D79CB3E60}" srcOrd="1" destOrd="0" parTransId="{142CD2D2-2E07-4B79-990C-DFE860A7DD39}" sibTransId="{9F851589-67D4-4ADC-89EA-D651D06938B8}"/>
    <dgm:cxn modelId="{1F965861-EB3D-45E6-8BD4-95BC8C5981CB}" srcId="{D8B118F6-4E81-4E9F-A0B1-8A3CE9991CFE}" destId="{6A2D7D60-7099-427F-A8FC-BD9808E81249}" srcOrd="2" destOrd="0" parTransId="{36424878-1FF9-4A92-8B95-3A8CA17A67EF}" sibTransId="{A4D83947-AC19-4440-8675-C9B43CC1C998}"/>
    <dgm:cxn modelId="{365778A2-302C-4ACE-B8A6-65D4CDE010B6}" type="presOf" srcId="{E73CF124-DF77-43FD-A872-75CD803A1422}" destId="{84599A9B-C8C5-4052-82C7-AE9F089B0857}" srcOrd="0" destOrd="3" presId="urn:microsoft.com/office/officeart/2005/8/layout/hList6"/>
    <dgm:cxn modelId="{636E6F93-0712-4210-8918-90D377CB308A}" type="presOf" srcId="{DEDB3092-EA8B-435E-8DBC-724AC6A9B8B9}" destId="{A7609FE8-0BA0-454C-BD71-11564E88C351}" srcOrd="0" destOrd="5" presId="urn:microsoft.com/office/officeart/2005/8/layout/hList6"/>
    <dgm:cxn modelId="{14C91352-F4B8-4F74-AAA8-A84FDD7ABC01}" srcId="{BD64CD79-31B4-4B9E-A0AF-D6F828A2D470}" destId="{6D85FD5B-5E81-4D54-B68F-4C7B36A3AE92}" srcOrd="7" destOrd="0" parTransId="{8A99E9B4-D3AA-4610-A03B-678F475A3B66}" sibTransId="{4A74976E-1D96-4945-9B3D-687979C2BC97}"/>
    <dgm:cxn modelId="{190727E6-B324-4A2F-8F4E-EB6581C9942C}" srcId="{BD64CD79-31B4-4B9E-A0AF-D6F828A2D470}" destId="{9470C9E6-1851-477F-9421-881C6448BDD8}" srcOrd="4" destOrd="0" parTransId="{F4AE1470-0490-4725-AEB9-4F2E1EA71579}" sibTransId="{650732E9-9D01-4F24-B2AD-5991DDDC2F8C}"/>
    <dgm:cxn modelId="{75557FC8-410B-45E6-BA86-627381A5B966}" srcId="{4996D5AB-4CF8-44C9-8B7B-9230EAB24EAF}" destId="{18744EBD-FF84-4D75-A739-9C1E952B6BE6}" srcOrd="2" destOrd="0" parTransId="{0752D865-9DDB-414C-B464-D4A6C17EBA87}" sibTransId="{62AE5BCF-6E8D-44C2-B1A9-6B19ED837285}"/>
    <dgm:cxn modelId="{C70F1E86-0ACD-4E68-9287-F3B93037ED27}" type="presOf" srcId="{18744EBD-FF84-4D75-A739-9C1E952B6BE6}" destId="{2FF8A689-92A8-4D11-A02D-0D2BCE38E3A6}" srcOrd="0" destOrd="3" presId="urn:microsoft.com/office/officeart/2005/8/layout/hList6"/>
    <dgm:cxn modelId="{D9987E41-9092-49A3-BEC0-60A899F89040}" type="presOf" srcId="{7CC77394-F851-4B05-8F43-2AA43F4AED92}" destId="{2992DE95-77DB-4D6F-988F-0AF0F91D0A38}" srcOrd="0" destOrd="1" presId="urn:microsoft.com/office/officeart/2005/8/layout/hList6"/>
    <dgm:cxn modelId="{E6A6D237-30A4-4D23-BE8F-BC1323E5C016}" srcId="{DCC4DBCE-4F22-47CE-97E4-03659F3C3E81}" destId="{76129D34-CEEB-40A2-9B49-43CE73983C6C}" srcOrd="2" destOrd="0" parTransId="{613D72EE-15BB-4F9A-A546-8061A7B9D113}" sibTransId="{4C74A08F-AAB1-48F4-ACC9-43BF173A376F}"/>
    <dgm:cxn modelId="{E6D9F5D6-AD75-4256-932A-08FEC54E7908}" type="presOf" srcId="{76129D34-CEEB-40A2-9B49-43CE73983C6C}" destId="{2992DE95-77DB-4D6F-988F-0AF0F91D0A38}" srcOrd="0" destOrd="3" presId="urn:microsoft.com/office/officeart/2005/8/layout/hList6"/>
    <dgm:cxn modelId="{3C1E1335-70C2-4E13-804C-D8BEEF383616}" type="presOf" srcId="{B2A71AD0-107A-4523-8DB5-0B2DCD9BDA69}" destId="{2992DE95-77DB-4D6F-988F-0AF0F91D0A38}" srcOrd="0" destOrd="2" presId="urn:microsoft.com/office/officeart/2005/8/layout/hList6"/>
    <dgm:cxn modelId="{7ABCC814-3185-48DD-9F00-23661B0FDF11}" srcId="{D8B118F6-4E81-4E9F-A0B1-8A3CE9991CFE}" destId="{649248AA-16A5-44BE-BEA8-54E3138066E6}" srcOrd="3" destOrd="0" parTransId="{3EED274E-7000-460B-A937-3A4D7D464C3A}" sibTransId="{12CB1C46-83C3-49D1-B36E-3595E4E244D7}"/>
    <dgm:cxn modelId="{5BA94A44-C6BE-43F4-A520-17DE8EA8C276}" type="presOf" srcId="{9F841684-5F42-4EAA-8083-D75D4EC80425}" destId="{C2BAD939-F6BA-4892-AE79-C165F6286B58}" srcOrd="0" destOrd="1" presId="urn:microsoft.com/office/officeart/2005/8/layout/hList6"/>
    <dgm:cxn modelId="{ED5EBAE0-688D-4E6F-A30D-1BB22A25BED3}" type="presOf" srcId="{7EB0FEA9-85D2-4AE9-9940-552284433FE9}" destId="{1D68B002-D6A2-4DC7-B924-CE5A3F3130FB}" srcOrd="0" destOrd="2" presId="urn:microsoft.com/office/officeart/2005/8/layout/hList6"/>
    <dgm:cxn modelId="{542EC784-A556-49F2-8B07-BD4A17E0B42E}" type="presOf" srcId="{BD64CD79-31B4-4B9E-A0AF-D6F828A2D470}" destId="{5A62C77D-1249-4EE8-BB2C-EF24C205690E}" srcOrd="0" destOrd="0" presId="urn:microsoft.com/office/officeart/2005/8/layout/hList6"/>
    <dgm:cxn modelId="{D978BB8B-ECB7-49BE-B67D-B01A386BA880}" srcId="{201C0034-6435-4B35-8B3E-A4BF352F472E}" destId="{4A8FACF1-E00D-42B5-83F2-801EA232DC9D}" srcOrd="2" destOrd="0" parTransId="{AF2AB256-52E1-4472-9C7A-71E3724211D9}" sibTransId="{A27789FE-3A9C-40C4-857A-22B6D5A9A1B9}"/>
    <dgm:cxn modelId="{A7DA2BBE-E9E5-4DA3-9D9D-609D32F0156D}" srcId="{BD64CD79-31B4-4B9E-A0AF-D6F828A2D470}" destId="{DB01E609-27E7-4906-B10F-DD95D465F53E}" srcOrd="3" destOrd="0" parTransId="{FAC5A2B4-ACDE-47EE-9B88-F9D6E3F46941}" sibTransId="{2895E2AF-7EA5-4F55-9928-4EA661C33405}"/>
    <dgm:cxn modelId="{EEB10E60-7887-4E4A-A794-824D80F0CA83}" srcId="{D8B118F6-4E81-4E9F-A0B1-8A3CE9991CFE}" destId="{76E6D9BB-E9B5-4B80-96D3-347E171E308D}" srcOrd="1" destOrd="0" parTransId="{754B11F1-D77A-4F2E-BA87-F27CD546F582}" sibTransId="{AC28CDAE-8088-4652-90A8-3F3839B8A837}"/>
    <dgm:cxn modelId="{83E8FF40-C0E6-42F3-85A6-410A4EAD2B46}" srcId="{24622DAB-5FAA-426F-97B2-2902EC96BC2D}" destId="{0417146B-57FE-498D-90D8-19A88EF66EA1}" srcOrd="2" destOrd="0" parTransId="{B058813A-97B8-46D2-A231-9A70779EA4AE}" sibTransId="{8A803E1D-5708-43F9-B631-7C56AEDCD5E4}"/>
    <dgm:cxn modelId="{8BDD4B21-9E6A-4FCD-92FA-20264A1070D0}" srcId="{9470C9E6-1851-477F-9421-881C6448BDD8}" destId="{89436E1C-2FBD-4E92-B6EE-CDD615C6688D}" srcOrd="0" destOrd="0" parTransId="{02281446-762E-4DC1-8C74-616572820C1F}" sibTransId="{68C7F888-40E1-466A-A2F9-45C348E2C391}"/>
    <dgm:cxn modelId="{5285FB99-4D5C-4D73-9972-F5B7453FDE6B}" srcId="{24622DAB-5FAA-426F-97B2-2902EC96BC2D}" destId="{F71EE1C5-255C-47BD-831D-3238B210D095}" srcOrd="0" destOrd="0" parTransId="{FCDF7E39-2493-4965-8C92-D649C5C6C3CB}" sibTransId="{9021A83B-F8CE-4A67-9779-9A9907946CC5}"/>
    <dgm:cxn modelId="{FF4E0D9A-749D-4541-8C14-EF4A10BDDA78}" srcId="{BD64CD79-31B4-4B9E-A0AF-D6F828A2D470}" destId="{DCC4DBCE-4F22-47CE-97E4-03659F3C3E81}" srcOrd="2" destOrd="0" parTransId="{694ADDA9-CA00-48DF-A9EC-18539FFEE2C9}" sibTransId="{C2C3AEDA-96F0-42F3-8A93-8B13622C4B24}"/>
    <dgm:cxn modelId="{CEBD1177-F663-4CFA-9ADF-44E54B92A3BE}" srcId="{C3027B71-3B04-4D63-8DE4-006B1D9A8791}" destId="{8BF6FF8D-5DCA-4109-A98E-F7D5ED5BAE7C}" srcOrd="2" destOrd="0" parTransId="{584BB9B7-8A59-4873-8931-8AE603B762A3}" sibTransId="{A0277865-6697-4088-AF39-A5EE24FDE2C2}"/>
    <dgm:cxn modelId="{65EE0154-7B64-4809-9D19-C2EA126D6F88}" srcId="{201C0034-6435-4B35-8B3E-A4BF352F472E}" destId="{668EDDFD-6D92-4004-8A5B-FE0D955C3B3A}" srcOrd="1" destOrd="0" parTransId="{3EBD167F-01E4-4562-A39F-B76A4D1965E3}" sibTransId="{0E6E9B27-B9A8-487E-BE7B-3824F25544D9}"/>
    <dgm:cxn modelId="{E41F3DAD-2AF9-4DE6-B1AD-BC7124FE9D77}" srcId="{BD64CD79-31B4-4B9E-A0AF-D6F828A2D470}" destId="{C3027B71-3B04-4D63-8DE4-006B1D9A8791}" srcOrd="0" destOrd="0" parTransId="{A15DCCED-74C0-4D3A-A72E-3E7E9157B6C8}" sibTransId="{6FD96E67-394A-4A0B-B6B7-71DE84A5CFE4}"/>
    <dgm:cxn modelId="{5E2FB921-A13C-4510-BD03-7456867D8931}" type="presOf" srcId="{649248AA-16A5-44BE-BEA8-54E3138066E6}" destId="{A7609FE8-0BA0-454C-BD71-11564E88C351}" srcOrd="0" destOrd="4" presId="urn:microsoft.com/office/officeart/2005/8/layout/hList6"/>
    <dgm:cxn modelId="{26F26614-330C-46C3-8684-EE3A8575F18C}" srcId="{C3027B71-3B04-4D63-8DE4-006B1D9A8791}" destId="{7EB0FEA9-85D2-4AE9-9940-552284433FE9}" srcOrd="1" destOrd="0" parTransId="{87536DA6-D818-42AC-8BD8-F496EC6BB782}" sibTransId="{E8484CA3-4525-448C-833C-5B55EE53A890}"/>
    <dgm:cxn modelId="{ADFA9F2D-72A4-4EA0-B099-D991A5F414CB}" type="presOf" srcId="{668EDDFD-6D92-4004-8A5B-FE0D955C3B3A}" destId="{C2BAD939-F6BA-4892-AE79-C165F6286B58}" srcOrd="0" destOrd="2" presId="urn:microsoft.com/office/officeart/2005/8/layout/hList6"/>
    <dgm:cxn modelId="{1A731043-C0D0-4382-97FE-0FDFA71567A8}" type="presOf" srcId="{DB01E609-27E7-4906-B10F-DD95D465F53E}" destId="{84599A9B-C8C5-4052-82C7-AE9F089B0857}" srcOrd="0" destOrd="0" presId="urn:microsoft.com/office/officeart/2005/8/layout/hList6"/>
    <dgm:cxn modelId="{9E7DF89B-AA9D-41B6-8226-35962802DFA3}" srcId="{BD64CD79-31B4-4B9E-A0AF-D6F828A2D470}" destId="{24622DAB-5FAA-426F-97B2-2902EC96BC2D}" srcOrd="6" destOrd="0" parTransId="{448AF68F-35CE-4957-804B-840040767EF8}" sibTransId="{DE7F34CA-23FF-4E1C-88B0-D452C83E4F63}"/>
    <dgm:cxn modelId="{E28BF70B-F167-4245-B425-89FEB648ADA3}" srcId="{4996D5AB-4CF8-44C9-8B7B-9230EAB24EAF}" destId="{279E7F73-6650-4B67-B814-FD4BB305D00C}" srcOrd="0" destOrd="0" parTransId="{22F6CE43-3B05-4583-91DE-54D33798D1FE}" sibTransId="{670D97E8-C0C0-4B10-BA0C-7F3DEC3BD816}"/>
    <dgm:cxn modelId="{9880531C-C83A-40B4-9816-ABAB63A8CA4A}" srcId="{BD64CD79-31B4-4B9E-A0AF-D6F828A2D470}" destId="{D8B118F6-4E81-4E9F-A0B1-8A3CE9991CFE}" srcOrd="1" destOrd="0" parTransId="{3DF1783D-8179-466E-A0B8-2C59A706EB43}" sibTransId="{2F3D9225-72C8-4452-930B-E11F8A379E10}"/>
    <dgm:cxn modelId="{D0B0BDF7-A237-4FAC-9703-33B01EB1590E}" srcId="{BD64CD79-31B4-4B9E-A0AF-D6F828A2D470}" destId="{201C0034-6435-4B35-8B3E-A4BF352F472E}" srcOrd="8" destOrd="0" parTransId="{F3CB1D55-1378-4CB4-AA39-138BBB5568A9}" sibTransId="{C465CD8A-615C-40E4-A444-77136BEAB64C}"/>
    <dgm:cxn modelId="{B63419AF-50C9-456F-BE9E-BC1384AC2D9C}" type="presOf" srcId="{76B608F0-B596-43BA-A0FD-D5A69B87D3B7}" destId="{8852A66D-BCF5-42A0-B556-33637532CAB5}" srcOrd="0" destOrd="5" presId="urn:microsoft.com/office/officeart/2005/8/layout/hList6"/>
    <dgm:cxn modelId="{D9B49743-6241-4842-9A63-FE6F73518CCC}" srcId="{9470C9E6-1851-477F-9421-881C6448BDD8}" destId="{CD1284AB-BAC4-4E6A-91A7-7C8A03D7446F}" srcOrd="1" destOrd="0" parTransId="{A663F4D8-A7D7-48BB-B71A-B088103C38AF}" sibTransId="{F16D715F-710C-4156-8C0A-56FAD8ABE927}"/>
    <dgm:cxn modelId="{97812EBE-7089-49C5-B2A8-D04D49C7E8F3}" type="presOf" srcId="{CD1284AB-BAC4-4E6A-91A7-7C8A03D7446F}" destId="{873B7AEF-3B2F-4171-9C9D-69AC99EC416A}" srcOrd="0" destOrd="2" presId="urn:microsoft.com/office/officeart/2005/8/layout/hList6"/>
    <dgm:cxn modelId="{22B3FF3B-2332-455F-9991-36420C77196A}" srcId="{D8B118F6-4E81-4E9F-A0B1-8A3CE9991CFE}" destId="{DEDB3092-EA8B-435E-8DBC-724AC6A9B8B9}" srcOrd="4" destOrd="0" parTransId="{D8380616-5A52-4532-B4EE-9D54F4063CA3}" sibTransId="{EE4503A2-25C1-4606-AC7F-F7E4AF8EA932}"/>
    <dgm:cxn modelId="{EC8A2A6D-CC63-4143-AC6E-8AF2E04F3B11}" srcId="{DCC4DBCE-4F22-47CE-97E4-03659F3C3E81}" destId="{B2A71AD0-107A-4523-8DB5-0B2DCD9BDA69}" srcOrd="1" destOrd="0" parTransId="{19253B68-3F67-45E7-BCBD-74234AACF09D}" sibTransId="{04BAFFCF-C85D-43E5-928E-AC31E59578A7}"/>
    <dgm:cxn modelId="{A359A468-AFB2-4F32-BFBD-B816EA307071}" type="presOf" srcId="{F71EE1C5-255C-47BD-831D-3238B210D095}" destId="{8852A66D-BCF5-42A0-B556-33637532CAB5}" srcOrd="0" destOrd="1" presId="urn:microsoft.com/office/officeart/2005/8/layout/hList6"/>
    <dgm:cxn modelId="{992E5718-26B4-4405-B74A-4F67B63CD196}" srcId="{6D85FD5B-5E81-4D54-B68F-4C7B36A3AE92}" destId="{5F44072F-8BD0-4F71-9C96-091C485E1948}" srcOrd="0" destOrd="0" parTransId="{8F4CAA74-0689-4221-A6BD-D3B5192F9846}" sibTransId="{796E77AA-6B4B-4964-942B-F3C0A4F75E73}"/>
    <dgm:cxn modelId="{4DF66418-93D4-4C63-9822-F83E73734E38}" type="presOf" srcId="{76E6D9BB-E9B5-4B80-96D3-347E171E308D}" destId="{A7609FE8-0BA0-454C-BD71-11564E88C351}" srcOrd="0" destOrd="2" presId="urn:microsoft.com/office/officeart/2005/8/layout/hList6"/>
    <dgm:cxn modelId="{2C9DE380-0833-44D9-AF27-21D2ABCCDBC3}" type="presOf" srcId="{7576BBE4-EE06-4B5F-8797-23533C47EAB4}" destId="{8852A66D-BCF5-42A0-B556-33637532CAB5}" srcOrd="0" destOrd="4" presId="urn:microsoft.com/office/officeart/2005/8/layout/hList6"/>
    <dgm:cxn modelId="{443CDA01-0254-4D70-A226-8F671539290B}" type="presOf" srcId="{C006A144-C5D6-457C-8272-6CD2475D92BE}" destId="{84599A9B-C8C5-4052-82C7-AE9F089B0857}" srcOrd="0" destOrd="1" presId="urn:microsoft.com/office/officeart/2005/8/layout/hList6"/>
    <dgm:cxn modelId="{1DDA1C5B-D4DA-4162-9B16-E797E799F2AC}" srcId="{24622DAB-5FAA-426F-97B2-2902EC96BC2D}" destId="{7576BBE4-EE06-4B5F-8797-23533C47EAB4}" srcOrd="3" destOrd="0" parTransId="{429E489E-6CAB-48CB-B68A-7A7FF5C9037E}" sibTransId="{DB061928-8225-4EE6-A4F1-69D6FE7D7349}"/>
    <dgm:cxn modelId="{86FC939C-2BC4-4F13-A580-F4668CE207A8}" srcId="{C3027B71-3B04-4D63-8DE4-006B1D9A8791}" destId="{01C6D3F3-BC54-4643-B766-9761B351CACE}" srcOrd="0" destOrd="0" parTransId="{283D52C4-4D78-45FC-A2AD-5548068F6972}" sibTransId="{8C8188D3-56B5-469C-B59C-B822E2A2A020}"/>
    <dgm:cxn modelId="{554ADF21-E882-42A4-846A-EB4203C2629F}" srcId="{BD64CD79-31B4-4B9E-A0AF-D6F828A2D470}" destId="{4996D5AB-4CF8-44C9-8B7B-9230EAB24EAF}" srcOrd="5" destOrd="0" parTransId="{B0468EF2-067F-42D7-9E53-89CB1153B210}" sibTransId="{1011862E-7476-4946-BFEC-3B6262177685}"/>
    <dgm:cxn modelId="{E8DD314D-6E66-40F5-AE68-DCAB06FADB02}" type="presOf" srcId="{201C0034-6435-4B35-8B3E-A4BF352F472E}" destId="{C2BAD939-F6BA-4892-AE79-C165F6286B58}" srcOrd="0" destOrd="0" presId="urn:microsoft.com/office/officeart/2005/8/layout/hList6"/>
    <dgm:cxn modelId="{BA5338D4-6464-48CA-8745-469B4357737F}" type="presOf" srcId="{4A8FACF1-E00D-42B5-83F2-801EA232DC9D}" destId="{C2BAD939-F6BA-4892-AE79-C165F6286B58}" srcOrd="0" destOrd="3" presId="urn:microsoft.com/office/officeart/2005/8/layout/hList6"/>
    <dgm:cxn modelId="{2A848E43-7EF1-41FC-93EA-47C9411C96C8}" srcId="{D8B118F6-4E81-4E9F-A0B1-8A3CE9991CFE}" destId="{17C35B95-5C9A-44F3-9BE4-D2D948BF3FC2}" srcOrd="0" destOrd="0" parTransId="{A30F0470-438B-4AE3-B6A3-AED95358AE63}" sibTransId="{F54D2DF7-9FB2-465C-9E7B-14EEADC0DFB2}"/>
    <dgm:cxn modelId="{B13F205B-142D-45B6-9E60-E25A4FEF85F1}" srcId="{24622DAB-5FAA-426F-97B2-2902EC96BC2D}" destId="{76B608F0-B596-43BA-A0FD-D5A69B87D3B7}" srcOrd="4" destOrd="0" parTransId="{8F5E4AFE-1EE1-4176-926C-DA1B912C317D}" sibTransId="{02CED86F-62CE-43E3-A7F2-0C9564E62A51}"/>
    <dgm:cxn modelId="{18ACB9BB-FD8A-4F78-99C5-2F353C973DD0}" type="presOf" srcId="{BD2D2FC3-A811-4DDB-B48F-8AFA9ADBD6FD}" destId="{8852A66D-BCF5-42A0-B556-33637532CAB5}" srcOrd="0" destOrd="2" presId="urn:microsoft.com/office/officeart/2005/8/layout/hList6"/>
    <dgm:cxn modelId="{5A9C77F5-CEB9-4942-823A-0FFB8C62A556}" type="presOf" srcId="{0417146B-57FE-498D-90D8-19A88EF66EA1}" destId="{8852A66D-BCF5-42A0-B556-33637532CAB5}" srcOrd="0" destOrd="3" presId="urn:microsoft.com/office/officeart/2005/8/layout/hList6"/>
    <dgm:cxn modelId="{6F2BEF9E-98A3-4AB9-BB95-FE19534EF539}" type="presOf" srcId="{C77717A8-3B45-4FBD-A2AE-769D79CB3E60}" destId="{84599A9B-C8C5-4052-82C7-AE9F089B0857}" srcOrd="0" destOrd="2" presId="urn:microsoft.com/office/officeart/2005/8/layout/hList6"/>
    <dgm:cxn modelId="{A689197F-8CDF-40C8-915F-D064A78BA6E7}" srcId="{24622DAB-5FAA-426F-97B2-2902EC96BC2D}" destId="{BD2D2FC3-A811-4DDB-B48F-8AFA9ADBD6FD}" srcOrd="1" destOrd="0" parTransId="{A83ABFDB-D3BE-467B-BE91-D1BF081E4FF9}" sibTransId="{DF350CD9-F920-4953-B15A-54862951BFD5}"/>
    <dgm:cxn modelId="{0A85A08E-7870-4DE1-A1F3-A1D126DB5F90}" srcId="{9470C9E6-1851-477F-9421-881C6448BDD8}" destId="{8B83FEC8-94B1-49A4-9ECC-91D7F7C3F2BE}" srcOrd="2" destOrd="0" parTransId="{654E4F0A-2216-4C7E-9D55-A56F089F9D51}" sibTransId="{8F20AABF-996A-4F79-B301-A5F5A1076085}"/>
    <dgm:cxn modelId="{778DB9C1-17AF-4CCC-A17F-D0669B512F0B}" type="presOf" srcId="{24622DAB-5FAA-426F-97B2-2902EC96BC2D}" destId="{8852A66D-BCF5-42A0-B556-33637532CAB5}" srcOrd="0" destOrd="0" presId="urn:microsoft.com/office/officeart/2005/8/layout/hList6"/>
    <dgm:cxn modelId="{8CCEA604-FE8C-41B1-9DB7-C1E6A6DF2B8D}" type="presOf" srcId="{906096F4-E5C6-4153-A368-06AFB26BFD01}" destId="{2FF8A689-92A8-4D11-A02D-0D2BCE38E3A6}" srcOrd="0" destOrd="2" presId="urn:microsoft.com/office/officeart/2005/8/layout/hList6"/>
    <dgm:cxn modelId="{AB91E72E-B4B0-4D55-A418-093D4714AB43}" srcId="{DB01E609-27E7-4906-B10F-DD95D465F53E}" destId="{E73CF124-DF77-43FD-A872-75CD803A1422}" srcOrd="2" destOrd="0" parTransId="{57DB42E9-66F5-487D-80C1-B130D1968A04}" sibTransId="{FEAD952F-AC53-435A-966F-4CDDCF2AD8BE}"/>
    <dgm:cxn modelId="{B2E60853-A8CA-405C-9BC0-49E72A3C482D}" type="presOf" srcId="{8B83FEC8-94B1-49A4-9ECC-91D7F7C3F2BE}" destId="{873B7AEF-3B2F-4171-9C9D-69AC99EC416A}" srcOrd="0" destOrd="3" presId="urn:microsoft.com/office/officeart/2005/8/layout/hList6"/>
    <dgm:cxn modelId="{AC996366-8A46-453B-8F17-14ECCEC3EFD5}" srcId="{201C0034-6435-4B35-8B3E-A4BF352F472E}" destId="{9F841684-5F42-4EAA-8083-D75D4EC80425}" srcOrd="0" destOrd="0" parTransId="{7A45F9CB-CA7A-441F-BADA-77DE08AB5887}" sibTransId="{CE6D406A-A67D-4058-A4C9-9F0A1ADD4EE9}"/>
    <dgm:cxn modelId="{9EE8925D-D199-4003-AFD0-1C57E73B805D}" type="presOf" srcId="{C3027B71-3B04-4D63-8DE4-006B1D9A8791}" destId="{1D68B002-D6A2-4DC7-B924-CE5A3F3130FB}" srcOrd="0" destOrd="0" presId="urn:microsoft.com/office/officeart/2005/8/layout/hList6"/>
    <dgm:cxn modelId="{51DF3A9C-A239-4F74-A57D-07FD88923B2D}" type="presOf" srcId="{5F44072F-8BD0-4F71-9C96-091C485E1948}" destId="{0E46F81C-48A5-423B-A651-5FB47087B71D}" srcOrd="0" destOrd="1" presId="urn:microsoft.com/office/officeart/2005/8/layout/hList6"/>
    <dgm:cxn modelId="{23288ACD-4959-45B6-AC2F-74D5BA272DDB}" type="presOf" srcId="{9470C9E6-1851-477F-9421-881C6448BDD8}" destId="{873B7AEF-3B2F-4171-9C9D-69AC99EC416A}" srcOrd="0" destOrd="0" presId="urn:microsoft.com/office/officeart/2005/8/layout/hList6"/>
    <dgm:cxn modelId="{9D7DEDAA-5048-4F19-B8B8-254337E68B7E}" type="presOf" srcId="{17C35B95-5C9A-44F3-9BE4-D2D948BF3FC2}" destId="{A7609FE8-0BA0-454C-BD71-11564E88C351}" srcOrd="0" destOrd="1" presId="urn:microsoft.com/office/officeart/2005/8/layout/hList6"/>
    <dgm:cxn modelId="{25F4562A-2A24-46D1-BE0F-32B7EA22A479}" type="presOf" srcId="{D8B118F6-4E81-4E9F-A0B1-8A3CE9991CFE}" destId="{A7609FE8-0BA0-454C-BD71-11564E88C351}" srcOrd="0" destOrd="0" presId="urn:microsoft.com/office/officeart/2005/8/layout/hList6"/>
    <dgm:cxn modelId="{69FD81EA-DCE3-4945-9AA4-0ED3B724BB77}" type="presOf" srcId="{4996D5AB-4CF8-44C9-8B7B-9230EAB24EAF}" destId="{2FF8A689-92A8-4D11-A02D-0D2BCE38E3A6}" srcOrd="0" destOrd="0" presId="urn:microsoft.com/office/officeart/2005/8/layout/hList6"/>
    <dgm:cxn modelId="{690F3BFA-6D1D-4FAA-BDD7-76F40E4FA4AA}" type="presOf" srcId="{DCC4DBCE-4F22-47CE-97E4-03659F3C3E81}" destId="{2992DE95-77DB-4D6F-988F-0AF0F91D0A38}" srcOrd="0" destOrd="0" presId="urn:microsoft.com/office/officeart/2005/8/layout/hList6"/>
    <dgm:cxn modelId="{D7C83390-667A-4219-A029-245675B3E5BD}" type="presOf" srcId="{6D85FD5B-5E81-4D54-B68F-4C7B36A3AE92}" destId="{0E46F81C-48A5-423B-A651-5FB47087B71D}" srcOrd="0" destOrd="0" presId="urn:microsoft.com/office/officeart/2005/8/layout/hList6"/>
    <dgm:cxn modelId="{74A10411-494D-4CB8-AE92-111127682959}" type="presParOf" srcId="{5A62C77D-1249-4EE8-BB2C-EF24C205690E}" destId="{1D68B002-D6A2-4DC7-B924-CE5A3F3130FB}" srcOrd="0" destOrd="0" presId="urn:microsoft.com/office/officeart/2005/8/layout/hList6"/>
    <dgm:cxn modelId="{CA7D28A6-5F07-4094-B644-A87B1701A3D9}" type="presParOf" srcId="{5A62C77D-1249-4EE8-BB2C-EF24C205690E}" destId="{77830594-4CC7-43BB-B340-45E257B3E68A}" srcOrd="1" destOrd="0" presId="urn:microsoft.com/office/officeart/2005/8/layout/hList6"/>
    <dgm:cxn modelId="{B319D16E-E052-4690-A4D3-AC4D37AFC1F3}" type="presParOf" srcId="{5A62C77D-1249-4EE8-BB2C-EF24C205690E}" destId="{A7609FE8-0BA0-454C-BD71-11564E88C351}" srcOrd="2" destOrd="0" presId="urn:microsoft.com/office/officeart/2005/8/layout/hList6"/>
    <dgm:cxn modelId="{3074AE87-AC23-4239-95D2-5B6F89F362B5}" type="presParOf" srcId="{5A62C77D-1249-4EE8-BB2C-EF24C205690E}" destId="{4EAC8E5D-89D7-4EDE-815A-9CBC96391EA3}" srcOrd="3" destOrd="0" presId="urn:microsoft.com/office/officeart/2005/8/layout/hList6"/>
    <dgm:cxn modelId="{33299001-4EFA-4EE9-97F8-748EBC4BC6FA}" type="presParOf" srcId="{5A62C77D-1249-4EE8-BB2C-EF24C205690E}" destId="{2992DE95-77DB-4D6F-988F-0AF0F91D0A38}" srcOrd="4" destOrd="0" presId="urn:microsoft.com/office/officeart/2005/8/layout/hList6"/>
    <dgm:cxn modelId="{1C74AFBF-CDCA-42AD-A0CE-50643EE689F9}" type="presParOf" srcId="{5A62C77D-1249-4EE8-BB2C-EF24C205690E}" destId="{46610A2E-51A4-49F9-9D8E-490453163069}" srcOrd="5" destOrd="0" presId="urn:microsoft.com/office/officeart/2005/8/layout/hList6"/>
    <dgm:cxn modelId="{4D5380E4-2E6F-4C0E-87C8-ACDC2452D876}" type="presParOf" srcId="{5A62C77D-1249-4EE8-BB2C-EF24C205690E}" destId="{84599A9B-C8C5-4052-82C7-AE9F089B0857}" srcOrd="6" destOrd="0" presId="urn:microsoft.com/office/officeart/2005/8/layout/hList6"/>
    <dgm:cxn modelId="{3DE54F21-6D98-4D7E-A03E-74792D1CAFD3}" type="presParOf" srcId="{5A62C77D-1249-4EE8-BB2C-EF24C205690E}" destId="{0264B585-8316-449D-9D00-B448673AC9D8}" srcOrd="7" destOrd="0" presId="urn:microsoft.com/office/officeart/2005/8/layout/hList6"/>
    <dgm:cxn modelId="{BFC251F4-3400-440E-A0C4-B6D01D57D489}" type="presParOf" srcId="{5A62C77D-1249-4EE8-BB2C-EF24C205690E}" destId="{873B7AEF-3B2F-4171-9C9D-69AC99EC416A}" srcOrd="8" destOrd="0" presId="urn:microsoft.com/office/officeart/2005/8/layout/hList6"/>
    <dgm:cxn modelId="{DCD17551-42D4-457A-A034-1D64BEEC5513}" type="presParOf" srcId="{5A62C77D-1249-4EE8-BB2C-EF24C205690E}" destId="{2EB905FB-C409-4076-8AFB-B28B1CFB0A3F}" srcOrd="9" destOrd="0" presId="urn:microsoft.com/office/officeart/2005/8/layout/hList6"/>
    <dgm:cxn modelId="{FF583C26-FF26-4C68-AF17-5E12D43D288A}" type="presParOf" srcId="{5A62C77D-1249-4EE8-BB2C-EF24C205690E}" destId="{2FF8A689-92A8-4D11-A02D-0D2BCE38E3A6}" srcOrd="10" destOrd="0" presId="urn:microsoft.com/office/officeart/2005/8/layout/hList6"/>
    <dgm:cxn modelId="{D797B260-4B87-486E-8CE6-AAD2D36EDD63}" type="presParOf" srcId="{5A62C77D-1249-4EE8-BB2C-EF24C205690E}" destId="{904703E4-7493-4AA9-85EA-FA99AAEFA7D0}" srcOrd="11" destOrd="0" presId="urn:microsoft.com/office/officeart/2005/8/layout/hList6"/>
    <dgm:cxn modelId="{B418D80B-85C8-458A-B3E2-33D0F7F26751}" type="presParOf" srcId="{5A62C77D-1249-4EE8-BB2C-EF24C205690E}" destId="{8852A66D-BCF5-42A0-B556-33637532CAB5}" srcOrd="12" destOrd="0" presId="urn:microsoft.com/office/officeart/2005/8/layout/hList6"/>
    <dgm:cxn modelId="{4CC3079C-1198-4F0B-9995-0460038E36D5}" type="presParOf" srcId="{5A62C77D-1249-4EE8-BB2C-EF24C205690E}" destId="{091CEF3A-8558-48AF-B779-A7ACB7C6036E}" srcOrd="13" destOrd="0" presId="urn:microsoft.com/office/officeart/2005/8/layout/hList6"/>
    <dgm:cxn modelId="{6F39DEEE-8AF4-42E6-9843-A1970A76884A}" type="presParOf" srcId="{5A62C77D-1249-4EE8-BB2C-EF24C205690E}" destId="{0E46F81C-48A5-423B-A651-5FB47087B71D}" srcOrd="14" destOrd="0" presId="urn:microsoft.com/office/officeart/2005/8/layout/hList6"/>
    <dgm:cxn modelId="{75436009-D8C0-4E17-ADFC-921DCD61C1A2}" type="presParOf" srcId="{5A62C77D-1249-4EE8-BB2C-EF24C205690E}" destId="{E025C643-5AFC-4DA0-9358-B1B962824AAD}" srcOrd="15" destOrd="0" presId="urn:microsoft.com/office/officeart/2005/8/layout/hList6"/>
    <dgm:cxn modelId="{CD0AEC7F-BA6A-49E8-902F-0FA7389FF757}" type="presParOf" srcId="{5A62C77D-1249-4EE8-BB2C-EF24C205690E}" destId="{C2BAD939-F6BA-4892-AE79-C165F6286B58}" srcOrd="16" destOrd="0" presId="urn:microsoft.com/office/officeart/2005/8/layout/hList6"/>
  </dgm:cxnLst>
  <dgm:bg/>
  <dgm:whole>
    <a:ln w="6350"/>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E0819-46E9-4F38-AF4F-F99D394E1A1C}">
      <dsp:nvSpPr>
        <dsp:cNvPr id="0" name=""/>
        <dsp:cNvSpPr/>
      </dsp:nvSpPr>
      <dsp:spPr>
        <a:xfrm>
          <a:off x="1143740" y="0"/>
          <a:ext cx="11107122" cy="610424"/>
        </a:xfrm>
        <a:prstGeom prst="leftRightRibb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38E7122-4759-4868-804D-6192DE0B86EA}">
      <dsp:nvSpPr>
        <dsp:cNvPr id="0" name=""/>
        <dsp:cNvSpPr/>
      </dsp:nvSpPr>
      <dsp:spPr>
        <a:xfrm>
          <a:off x="5778034" y="106824"/>
          <a:ext cx="503599" cy="29910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6228" rIns="0" bIns="49530" numCol="1" spcCol="1270" anchor="ctr" anchorCtr="0">
          <a:noAutofit/>
        </a:bodyPr>
        <a:lstStyle/>
        <a:p>
          <a:pPr lvl="0" algn="ctr" defTabSz="577850">
            <a:lnSpc>
              <a:spcPct val="90000"/>
            </a:lnSpc>
            <a:spcBef>
              <a:spcPct val="0"/>
            </a:spcBef>
            <a:spcAft>
              <a:spcPct val="35000"/>
            </a:spcAft>
          </a:pPr>
          <a:endParaRPr lang="es-ES" sz="1300" kern="1200"/>
        </a:p>
      </dsp:txBody>
      <dsp:txXfrm>
        <a:off x="5778034" y="106824"/>
        <a:ext cx="503599" cy="299107"/>
      </dsp:txXfrm>
    </dsp:sp>
    <dsp:sp modelId="{F52389F0-C3C9-462D-8D52-0FAF4D671311}">
      <dsp:nvSpPr>
        <dsp:cNvPr id="0" name=""/>
        <dsp:cNvSpPr/>
      </dsp:nvSpPr>
      <dsp:spPr>
        <a:xfrm>
          <a:off x="6357936" y="204492"/>
          <a:ext cx="595163" cy="29910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9784" rIns="0" bIns="53340" numCol="1" spcCol="1270" anchor="ctr" anchorCtr="0">
          <a:noAutofit/>
        </a:bodyPr>
        <a:lstStyle/>
        <a:p>
          <a:pPr lvl="0" algn="ctr" defTabSz="622300">
            <a:lnSpc>
              <a:spcPct val="90000"/>
            </a:lnSpc>
            <a:spcBef>
              <a:spcPct val="0"/>
            </a:spcBef>
            <a:spcAft>
              <a:spcPct val="35000"/>
            </a:spcAft>
          </a:pPr>
          <a:endParaRPr lang="es-ES" sz="1400" kern="1200" dirty="0"/>
        </a:p>
      </dsp:txBody>
      <dsp:txXfrm>
        <a:off x="6357936" y="204492"/>
        <a:ext cx="595163" cy="299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F0A75-BDDD-4038-9505-D75A2D3E8BDD}">
      <dsp:nvSpPr>
        <dsp:cNvPr id="0" name=""/>
        <dsp:cNvSpPr/>
      </dsp:nvSpPr>
      <dsp:spPr>
        <a:xfrm>
          <a:off x="879369" y="565308"/>
          <a:ext cx="690933" cy="690933"/>
        </a:xfrm>
        <a:prstGeom prst="gear9">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3175">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endParaRPr lang="es-ES" sz="900" kern="1200" dirty="0"/>
        </a:p>
      </dsp:txBody>
      <dsp:txXfrm>
        <a:off x="1018277" y="727156"/>
        <a:ext cx="413117" cy="355154"/>
      </dsp:txXfrm>
    </dsp:sp>
    <dsp:sp modelId="{063D8BA2-13C8-4AAB-8113-79AD5A8B04EB}">
      <dsp:nvSpPr>
        <dsp:cNvPr id="0" name=""/>
        <dsp:cNvSpPr/>
      </dsp:nvSpPr>
      <dsp:spPr>
        <a:xfrm>
          <a:off x="477371" y="401997"/>
          <a:ext cx="502496" cy="502496"/>
        </a:xfrm>
        <a:prstGeom prst="gear6">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3175">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endParaRPr lang="es-ES" sz="600" kern="1200" dirty="0"/>
        </a:p>
      </dsp:txBody>
      <dsp:txXfrm>
        <a:off x="603876" y="529266"/>
        <a:ext cx="249486" cy="247958"/>
      </dsp:txXfrm>
    </dsp:sp>
    <dsp:sp modelId="{E7E46544-B8F9-4A89-BB08-B74FAFED5965}">
      <dsp:nvSpPr>
        <dsp:cNvPr id="0" name=""/>
        <dsp:cNvSpPr/>
      </dsp:nvSpPr>
      <dsp:spPr>
        <a:xfrm rot="20700000">
          <a:off x="758821" y="55325"/>
          <a:ext cx="492344" cy="492344"/>
        </a:xfrm>
        <a:prstGeom prst="gear6">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3175">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endParaRPr lang="es-ES" sz="600" kern="1200"/>
        </a:p>
      </dsp:txBody>
      <dsp:txXfrm rot="-20700000">
        <a:off x="866806" y="163311"/>
        <a:ext cx="276373" cy="276373"/>
      </dsp:txXfrm>
    </dsp:sp>
    <dsp:sp modelId="{6A72737D-1429-4ACA-B16A-9D72127363FD}">
      <dsp:nvSpPr>
        <dsp:cNvPr id="0" name=""/>
        <dsp:cNvSpPr/>
      </dsp:nvSpPr>
      <dsp:spPr>
        <a:xfrm>
          <a:off x="799090" y="475364"/>
          <a:ext cx="884394" cy="884394"/>
        </a:xfrm>
        <a:prstGeom prst="circularArrow">
          <a:avLst>
            <a:gd name="adj1" fmla="val 4687"/>
            <a:gd name="adj2" fmla="val 299029"/>
            <a:gd name="adj3" fmla="val 2339645"/>
            <a:gd name="adj4" fmla="val 16314826"/>
            <a:gd name="adj5" fmla="val 5469"/>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ADC05C10-1906-4A18-A7EC-22B78CE4DBB1}">
      <dsp:nvSpPr>
        <dsp:cNvPr id="0" name=""/>
        <dsp:cNvSpPr/>
      </dsp:nvSpPr>
      <dsp:spPr>
        <a:xfrm>
          <a:off x="388380" y="303422"/>
          <a:ext cx="642567" cy="642567"/>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F1473688-953D-40FC-A378-3367AA39947E}">
      <dsp:nvSpPr>
        <dsp:cNvPr id="0" name=""/>
        <dsp:cNvSpPr/>
      </dsp:nvSpPr>
      <dsp:spPr>
        <a:xfrm>
          <a:off x="644937" y="-39907"/>
          <a:ext cx="692817" cy="692817"/>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2"/>
            <a:ext cx="3078513" cy="51206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2305" y="2"/>
            <a:ext cx="3078513" cy="512063"/>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709918" y="4860508"/>
            <a:ext cx="5682643" cy="460365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56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914400" marR="0" lvl="1" indent="-228600" algn="l" rtl="0">
              <a:lnSpc>
                <a:spcPct val="100000"/>
              </a:lnSpc>
              <a:spcBef>
                <a:spcPts val="56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1371600" marR="0" lvl="2" indent="-299719" algn="l" rtl="0">
              <a:lnSpc>
                <a:spcPct val="100000"/>
              </a:lnSpc>
              <a:spcBef>
                <a:spcPts val="560"/>
              </a:spcBef>
              <a:spcAft>
                <a:spcPts val="0"/>
              </a:spcAft>
              <a:buClr>
                <a:schemeClr val="lt2"/>
              </a:buClr>
              <a:buSzPts val="1120"/>
              <a:buFont typeface="Noto Sans Symbols"/>
              <a:buChar char="■"/>
              <a:defRPr sz="1400" b="0" i="0" u="none" strike="noStrike" cap="none">
                <a:solidFill>
                  <a:schemeClr val="dk1"/>
                </a:solidFill>
                <a:latin typeface="Arial"/>
                <a:ea typeface="Arial"/>
                <a:cs typeface="Arial"/>
                <a:sym typeface="Arial"/>
              </a:defRPr>
            </a:lvl3pPr>
            <a:lvl4pPr marL="1828800" marR="0" lvl="3" indent="-290830" algn="l" rtl="0">
              <a:lnSpc>
                <a:spcPct val="100000"/>
              </a:lnSpc>
              <a:spcBef>
                <a:spcPts val="560"/>
              </a:spcBef>
              <a:spcAft>
                <a:spcPts val="0"/>
              </a:spcAft>
              <a:buClr>
                <a:schemeClr val="lt2"/>
              </a:buClr>
              <a:buSzPts val="980"/>
              <a:buFont typeface="Noto Sans Symbols"/>
              <a:buChar char="□"/>
              <a:defRPr sz="1400" b="0" i="0" u="none" strike="noStrike" cap="none">
                <a:solidFill>
                  <a:schemeClr val="dk1"/>
                </a:solidFill>
                <a:latin typeface="Arial"/>
                <a:ea typeface="Arial"/>
                <a:cs typeface="Arial"/>
                <a:sym typeface="Arial"/>
              </a:defRPr>
            </a:lvl4pPr>
            <a:lvl5pPr marL="2286000" marR="0" lvl="4" indent="-290829" algn="l" rtl="0">
              <a:lnSpc>
                <a:spcPct val="100000"/>
              </a:lnSpc>
              <a:spcBef>
                <a:spcPts val="560"/>
              </a:spcBef>
              <a:spcAft>
                <a:spcPts val="0"/>
              </a:spcAft>
              <a:buClr>
                <a:schemeClr val="lt2"/>
              </a:buClr>
              <a:buSzPts val="980"/>
              <a:buFont typeface="Noto Sans Symbols"/>
              <a:buChar char="□"/>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717740"/>
            <a:ext cx="3078513" cy="512063"/>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2305" y="9717740"/>
            <a:ext cx="3078513" cy="51206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800"/>
              <a:buFont typeface="Arial"/>
              <a:buNone/>
            </a:pPr>
            <a:fld id="{00000000-1234-1234-1234-123412341234}" type="slidenum">
              <a:rPr lang="de-DE" sz="800" b="0" i="0" u="none" strike="noStrike" cap="none">
                <a:solidFill>
                  <a:schemeClr val="dk1"/>
                </a:solidFill>
                <a:latin typeface="Arial"/>
                <a:ea typeface="Arial"/>
                <a:cs typeface="Arial"/>
                <a:sym typeface="Arial"/>
              </a:rPr>
              <a:t>‹Nº›</a:t>
            </a:fld>
            <a:endParaRPr sz="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97824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03" name="Google Shape;103;p3: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104" name="Google Shape;104;p3: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1</a:t>
            </a:fld>
            <a:endParaRPr/>
          </a:p>
        </p:txBody>
      </p:sp>
    </p:spTree>
    <p:extLst>
      <p:ext uri="{BB962C8B-B14F-4D97-AF65-F5344CB8AC3E}">
        <p14:creationId xmlns:p14="http://schemas.microsoft.com/office/powerpoint/2010/main" val="2459646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14</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16</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17</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1: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04" name="Google Shape;504;p21: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505" name="Google Shape;505;p21: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Arial"/>
              <a:buNone/>
            </a:pPr>
            <a:fld id="{00000000-1234-1234-1234-123412341234}" type="slidenum">
              <a:rPr lang="de-DE"/>
              <a:t>21</a:t>
            </a:fld>
            <a:endParaRPr/>
          </a:p>
        </p:txBody>
      </p:sp>
    </p:spTree>
    <p:extLst>
      <p:ext uri="{BB962C8B-B14F-4D97-AF65-F5344CB8AC3E}">
        <p14:creationId xmlns:p14="http://schemas.microsoft.com/office/powerpoint/2010/main" val="996462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1: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04" name="Google Shape;504;p21: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505" name="Google Shape;505;p21: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Arial"/>
              <a:buNone/>
            </a:pPr>
            <a:fld id="{00000000-1234-1234-1234-123412341234}" type="slidenum">
              <a:rPr lang="de-DE"/>
              <a:t>22</a:t>
            </a:fld>
            <a:endParaRPr/>
          </a:p>
        </p:txBody>
      </p:sp>
    </p:spTree>
    <p:extLst>
      <p:ext uri="{BB962C8B-B14F-4D97-AF65-F5344CB8AC3E}">
        <p14:creationId xmlns:p14="http://schemas.microsoft.com/office/powerpoint/2010/main" val="996462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59</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60</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61</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62</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63</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2</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64</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3</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7: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02" name="Google Shape;702;p27: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703" name="Google Shape;703;p27: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4</a:t>
            </a:fld>
            <a:endParaRPr/>
          </a:p>
        </p:txBody>
      </p:sp>
    </p:spTree>
    <p:extLst>
      <p:ext uri="{BB962C8B-B14F-4D97-AF65-F5344CB8AC3E}">
        <p14:creationId xmlns:p14="http://schemas.microsoft.com/office/powerpoint/2010/main" val="157822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5</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6</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7</a:t>
            </a:fld>
            <a:endParaRPr/>
          </a:p>
        </p:txBody>
      </p:sp>
    </p:spTree>
    <p:extLst>
      <p:ext uri="{BB962C8B-B14F-4D97-AF65-F5344CB8AC3E}">
        <p14:creationId xmlns:p14="http://schemas.microsoft.com/office/powerpoint/2010/main" val="1328213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56" name="Google Shape;156;p6: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157" name="Google Shape;157;p6: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Arial"/>
              <a:buNone/>
            </a:pPr>
            <a:fld id="{00000000-1234-1234-1234-123412341234}" type="slidenum">
              <a:rPr lang="de-DE"/>
              <a:t>8</a:t>
            </a:fld>
            <a:endParaRPr/>
          </a:p>
        </p:txBody>
      </p:sp>
    </p:spTree>
    <p:extLst>
      <p:ext uri="{BB962C8B-B14F-4D97-AF65-F5344CB8AC3E}">
        <p14:creationId xmlns:p14="http://schemas.microsoft.com/office/powerpoint/2010/main" val="113721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49225" y="768350"/>
            <a:ext cx="6804025"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4" name="Google Shape;94;p2:notes"/>
          <p:cNvSpPr txBox="1">
            <a:spLocks noGrp="1"/>
          </p:cNvSpPr>
          <p:nvPr>
            <p:ph type="body" idx="1"/>
          </p:nvPr>
        </p:nvSpPr>
        <p:spPr>
          <a:xfrm>
            <a:off x="709917" y="4860506"/>
            <a:ext cx="5682565" cy="46037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400"/>
              <a:buNone/>
            </a:pPr>
            <a:endParaRPr/>
          </a:p>
        </p:txBody>
      </p:sp>
      <p:sp>
        <p:nvSpPr>
          <p:cNvPr id="95" name="Google Shape;95;p2:notes"/>
          <p:cNvSpPr txBox="1">
            <a:spLocks noGrp="1"/>
          </p:cNvSpPr>
          <p:nvPr>
            <p:ph type="sldNum" idx="12"/>
          </p:nvPr>
        </p:nvSpPr>
        <p:spPr>
          <a:xfrm>
            <a:off x="4022305" y="9717740"/>
            <a:ext cx="3078409" cy="5119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10</a:t>
            </a:fld>
            <a:endParaRPr/>
          </a:p>
        </p:txBody>
      </p:sp>
    </p:spTree>
    <p:extLst>
      <p:ext uri="{BB962C8B-B14F-4D97-AF65-F5344CB8AC3E}">
        <p14:creationId xmlns:p14="http://schemas.microsoft.com/office/powerpoint/2010/main" val="132821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 | Agenda - text">
  <p:cSld name="Titelvariante 2_2_1_2">
    <p:spTree>
      <p:nvGrpSpPr>
        <p:cNvPr id="1" name="Shape 21"/>
        <p:cNvGrpSpPr/>
        <p:nvPr/>
      </p:nvGrpSpPr>
      <p:grpSpPr>
        <a:xfrm>
          <a:off x="0" y="0"/>
          <a:ext cx="0" cy="0"/>
          <a:chOff x="0" y="0"/>
          <a:chExt cx="0" cy="0"/>
        </a:xfrm>
      </p:grpSpPr>
      <p:sp>
        <p:nvSpPr>
          <p:cNvPr id="22" name="Google Shape;22;p3"/>
          <p:cNvSpPr txBox="1">
            <a:spLocks noGrp="1"/>
          </p:cNvSpPr>
          <p:nvPr>
            <p:ph type="body" idx="1"/>
          </p:nvPr>
        </p:nvSpPr>
        <p:spPr>
          <a:xfrm>
            <a:off x="575950" y="1674825"/>
            <a:ext cx="7534800" cy="4607100"/>
          </a:xfrm>
          <a:prstGeom prst="rect">
            <a:avLst/>
          </a:prstGeom>
          <a:noFill/>
          <a:ln>
            <a:noFill/>
          </a:ln>
        </p:spPr>
        <p:txBody>
          <a:bodyPr spcFirstLastPara="1" wrap="square" lIns="0" tIns="91425" rIns="91425" bIns="91425" anchor="t" anchorCtr="0"/>
          <a:lstStyle>
            <a:lvl1pPr marL="457200" marR="0" lvl="0" indent="-317500" algn="l" rtl="0">
              <a:lnSpc>
                <a:spcPct val="130000"/>
              </a:lnSpc>
              <a:spcBef>
                <a:spcPts val="0"/>
              </a:spcBef>
              <a:spcAft>
                <a:spcPts val="0"/>
              </a:spcAft>
              <a:buClr>
                <a:srgbClr val="666666"/>
              </a:buClr>
              <a:buSzPts val="1400"/>
              <a:buFont typeface="Helvetica Neue Light"/>
              <a:buAutoNum type="arabicPlain"/>
              <a:defRPr sz="1400" b="1" i="0" u="none" strike="noStrike" cap="none">
                <a:solidFill>
                  <a:srgbClr val="666666"/>
                </a:solidFill>
                <a:latin typeface="Helvetica Neue"/>
                <a:ea typeface="Helvetica Neue"/>
                <a:cs typeface="Helvetica Neue"/>
                <a:sym typeface="Helvetica Neue"/>
              </a:defRPr>
            </a:lvl1pPr>
            <a:lvl2pPr marL="914400" marR="0" lvl="1" indent="-317500" algn="l" rtl="0">
              <a:lnSpc>
                <a:spcPct val="130000"/>
              </a:lnSpc>
              <a:spcBef>
                <a:spcPts val="0"/>
              </a:spcBef>
              <a:spcAft>
                <a:spcPts val="0"/>
              </a:spcAft>
              <a:buClr>
                <a:srgbClr val="666666"/>
              </a:buClr>
              <a:buSzPts val="1400"/>
              <a:buFont typeface="Helvetica Neue"/>
              <a:buAutoNum type="alphaLcPeriod"/>
              <a:defRPr sz="1400" b="0" i="0" u="none" strike="noStrike" cap="none">
                <a:solidFill>
                  <a:srgbClr val="666666"/>
                </a:solidFill>
                <a:latin typeface="Helvetica Neue"/>
                <a:ea typeface="Helvetica Neue"/>
                <a:cs typeface="Helvetica Neue"/>
                <a:sym typeface="Helvetica Neue"/>
              </a:defRPr>
            </a:lvl2pPr>
            <a:lvl3pPr marL="1371600" marR="0" lvl="2" indent="-317500" algn="l" rtl="0">
              <a:lnSpc>
                <a:spcPct val="130000"/>
              </a:lnSpc>
              <a:spcBef>
                <a:spcPts val="0"/>
              </a:spcBef>
              <a:spcAft>
                <a:spcPts val="0"/>
              </a:spcAft>
              <a:buClr>
                <a:srgbClr val="666666"/>
              </a:buClr>
              <a:buSzPts val="1400"/>
              <a:buFont typeface="Helvetica Neue"/>
              <a:buAutoNum type="romanLcPeriod"/>
              <a:defRPr sz="1400" b="0" i="0" u="none" strike="noStrike" cap="none">
                <a:solidFill>
                  <a:srgbClr val="666666"/>
                </a:solidFill>
                <a:latin typeface="Helvetica Neue"/>
                <a:ea typeface="Helvetica Neue"/>
                <a:cs typeface="Helvetica Neue"/>
                <a:sym typeface="Helvetica Neue"/>
              </a:defRPr>
            </a:lvl3pPr>
            <a:lvl4pPr marL="1828800" marR="0" lvl="3" indent="-317500" algn="l" rtl="0">
              <a:lnSpc>
                <a:spcPct val="130000"/>
              </a:lnSpc>
              <a:spcBef>
                <a:spcPts val="0"/>
              </a:spcBef>
              <a:spcAft>
                <a:spcPts val="0"/>
              </a:spcAft>
              <a:buClr>
                <a:srgbClr val="666666"/>
              </a:buClr>
              <a:buSzPts val="1400"/>
              <a:buFont typeface="Helvetica Neue"/>
              <a:buAutoNum type="arabicPlain"/>
              <a:defRPr sz="1400" b="0" i="0" u="none" strike="noStrike" cap="none">
                <a:solidFill>
                  <a:srgbClr val="666666"/>
                </a:solidFill>
                <a:latin typeface="Helvetica Neue"/>
                <a:ea typeface="Helvetica Neue"/>
                <a:cs typeface="Helvetica Neue"/>
                <a:sym typeface="Helvetica Neue"/>
              </a:defRPr>
            </a:lvl4pPr>
            <a:lvl5pPr marL="2286000" marR="0" lvl="4" indent="-317500" algn="l" rtl="0">
              <a:lnSpc>
                <a:spcPct val="130000"/>
              </a:lnSpc>
              <a:spcBef>
                <a:spcPts val="0"/>
              </a:spcBef>
              <a:spcAft>
                <a:spcPts val="0"/>
              </a:spcAft>
              <a:buClr>
                <a:srgbClr val="666666"/>
              </a:buClr>
              <a:buSzPts val="1400"/>
              <a:buFont typeface="Helvetica Neue"/>
              <a:buAutoNum type="alphaLcPeriod"/>
              <a:defRPr sz="1400" b="0" i="0" u="none" strike="noStrike" cap="none">
                <a:solidFill>
                  <a:srgbClr val="666666"/>
                </a:solidFill>
                <a:latin typeface="Helvetica Neue"/>
                <a:ea typeface="Helvetica Neue"/>
                <a:cs typeface="Helvetica Neue"/>
                <a:sym typeface="Helvetica Neue"/>
              </a:defRPr>
            </a:lvl5pPr>
            <a:lvl6pPr marL="2743200" marR="0" lvl="5" indent="-317500" algn="l" rtl="0">
              <a:lnSpc>
                <a:spcPct val="130000"/>
              </a:lnSpc>
              <a:spcBef>
                <a:spcPts val="0"/>
              </a:spcBef>
              <a:spcAft>
                <a:spcPts val="0"/>
              </a:spcAft>
              <a:buClr>
                <a:srgbClr val="666666"/>
              </a:buClr>
              <a:buSzPts val="1400"/>
              <a:buFont typeface="Helvetica Neue"/>
              <a:buAutoNum type="romanLcPeriod"/>
              <a:defRPr sz="1400" b="0" i="0" u="none" strike="noStrike" cap="none">
                <a:solidFill>
                  <a:srgbClr val="666666"/>
                </a:solidFill>
                <a:latin typeface="Helvetica Neue"/>
                <a:ea typeface="Helvetica Neue"/>
                <a:cs typeface="Helvetica Neue"/>
                <a:sym typeface="Helvetica Neue"/>
              </a:defRPr>
            </a:lvl6pPr>
            <a:lvl7pPr marL="3200400" marR="0" lvl="6" indent="-317500" algn="l" rtl="0">
              <a:lnSpc>
                <a:spcPct val="130000"/>
              </a:lnSpc>
              <a:spcBef>
                <a:spcPts val="0"/>
              </a:spcBef>
              <a:spcAft>
                <a:spcPts val="0"/>
              </a:spcAft>
              <a:buClr>
                <a:srgbClr val="666666"/>
              </a:buClr>
              <a:buSzPts val="1400"/>
              <a:buFont typeface="Helvetica Neue"/>
              <a:buAutoNum type="arabicPlain"/>
              <a:defRPr sz="1400" b="0" i="0" u="none" strike="noStrike" cap="none">
                <a:solidFill>
                  <a:srgbClr val="666666"/>
                </a:solidFill>
                <a:latin typeface="Helvetica Neue"/>
                <a:ea typeface="Helvetica Neue"/>
                <a:cs typeface="Helvetica Neue"/>
                <a:sym typeface="Helvetica Neue"/>
              </a:defRPr>
            </a:lvl7pPr>
            <a:lvl8pPr marL="3657600" marR="0" lvl="7" indent="-317500" algn="l" rtl="0">
              <a:lnSpc>
                <a:spcPct val="130000"/>
              </a:lnSpc>
              <a:spcBef>
                <a:spcPts val="0"/>
              </a:spcBef>
              <a:spcAft>
                <a:spcPts val="0"/>
              </a:spcAft>
              <a:buClr>
                <a:srgbClr val="666666"/>
              </a:buClr>
              <a:buSzPts val="1400"/>
              <a:buFont typeface="Helvetica Neue"/>
              <a:buAutoNum type="alphaLcPeriod"/>
              <a:defRPr sz="1400" b="0" i="0" u="none" strike="noStrike" cap="none">
                <a:solidFill>
                  <a:srgbClr val="666666"/>
                </a:solidFill>
                <a:latin typeface="Helvetica Neue"/>
                <a:ea typeface="Helvetica Neue"/>
                <a:cs typeface="Helvetica Neue"/>
                <a:sym typeface="Helvetica Neue"/>
              </a:defRPr>
            </a:lvl8pPr>
            <a:lvl9pPr marL="4114800" marR="0" lvl="8" indent="-317500" algn="l" rtl="0">
              <a:lnSpc>
                <a:spcPct val="130000"/>
              </a:lnSpc>
              <a:spcBef>
                <a:spcPts val="0"/>
              </a:spcBef>
              <a:spcAft>
                <a:spcPts val="0"/>
              </a:spcAft>
              <a:buClr>
                <a:srgbClr val="666666"/>
              </a:buClr>
              <a:buSzPts val="1400"/>
              <a:buFont typeface="Helvetica Neue"/>
              <a:buAutoNum type="romanLcPeriod"/>
              <a:defRPr sz="1400" b="0" i="0" u="none" strike="noStrike" cap="none">
                <a:solidFill>
                  <a:srgbClr val="666666"/>
                </a:solidFill>
                <a:latin typeface="Helvetica Neue"/>
                <a:ea typeface="Helvetica Neue"/>
                <a:cs typeface="Helvetica Neue"/>
                <a:sym typeface="Helvetica Neue"/>
              </a:defRPr>
            </a:lvl9pPr>
          </a:lstStyle>
          <a:p>
            <a:endParaRPr/>
          </a:p>
        </p:txBody>
      </p:sp>
      <p:sp>
        <p:nvSpPr>
          <p:cNvPr id="23" name="Google Shape;23;p3"/>
          <p:cNvSpPr txBox="1">
            <a:spLocks noGrp="1"/>
          </p:cNvSpPr>
          <p:nvPr>
            <p:ph type="title"/>
          </p:nvPr>
        </p:nvSpPr>
        <p:spPr>
          <a:xfrm>
            <a:off x="577800" y="665250"/>
            <a:ext cx="7533000" cy="8763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2200"/>
              <a:buNone/>
              <a:defRPr sz="2200">
                <a:solidFill>
                  <a:srgbClr val="434343"/>
                </a:solidFill>
              </a:defRPr>
            </a:lvl1pPr>
            <a:lvl2pPr lvl="1" algn="l">
              <a:lnSpc>
                <a:spcPct val="100000"/>
              </a:lnSpc>
              <a:spcBef>
                <a:spcPts val="0"/>
              </a:spcBef>
              <a:spcAft>
                <a:spcPts val="0"/>
              </a:spcAft>
              <a:buSzPts val="1400"/>
              <a:buNone/>
              <a:defRPr>
                <a:solidFill>
                  <a:srgbClr val="666666"/>
                </a:solidFill>
              </a:defRPr>
            </a:lvl2pPr>
            <a:lvl3pPr lvl="2" algn="l">
              <a:lnSpc>
                <a:spcPct val="100000"/>
              </a:lnSpc>
              <a:spcBef>
                <a:spcPts val="0"/>
              </a:spcBef>
              <a:spcAft>
                <a:spcPts val="0"/>
              </a:spcAft>
              <a:buSzPts val="1400"/>
              <a:buNone/>
              <a:defRPr>
                <a:solidFill>
                  <a:srgbClr val="666666"/>
                </a:solidFill>
              </a:defRPr>
            </a:lvl3pPr>
            <a:lvl4pPr lvl="3" algn="l">
              <a:lnSpc>
                <a:spcPct val="100000"/>
              </a:lnSpc>
              <a:spcBef>
                <a:spcPts val="0"/>
              </a:spcBef>
              <a:spcAft>
                <a:spcPts val="0"/>
              </a:spcAft>
              <a:buSzPts val="1400"/>
              <a:buNone/>
              <a:defRPr>
                <a:solidFill>
                  <a:srgbClr val="666666"/>
                </a:solidFill>
              </a:defRPr>
            </a:lvl4pPr>
            <a:lvl5pPr lvl="4" algn="l">
              <a:lnSpc>
                <a:spcPct val="100000"/>
              </a:lnSpc>
              <a:spcBef>
                <a:spcPts val="0"/>
              </a:spcBef>
              <a:spcAft>
                <a:spcPts val="0"/>
              </a:spcAft>
              <a:buSzPts val="1400"/>
              <a:buNone/>
              <a:defRPr>
                <a:solidFill>
                  <a:srgbClr val="666666"/>
                </a:solidFill>
              </a:defRPr>
            </a:lvl5pPr>
            <a:lvl6pPr lvl="5" algn="l">
              <a:lnSpc>
                <a:spcPct val="100000"/>
              </a:lnSpc>
              <a:spcBef>
                <a:spcPts val="0"/>
              </a:spcBef>
              <a:spcAft>
                <a:spcPts val="0"/>
              </a:spcAft>
              <a:buSzPts val="1400"/>
              <a:buNone/>
              <a:defRPr>
                <a:solidFill>
                  <a:srgbClr val="666666"/>
                </a:solidFill>
              </a:defRPr>
            </a:lvl6pPr>
            <a:lvl7pPr lvl="6" algn="l">
              <a:lnSpc>
                <a:spcPct val="100000"/>
              </a:lnSpc>
              <a:spcBef>
                <a:spcPts val="0"/>
              </a:spcBef>
              <a:spcAft>
                <a:spcPts val="0"/>
              </a:spcAft>
              <a:buSzPts val="1400"/>
              <a:buNone/>
              <a:defRPr>
                <a:solidFill>
                  <a:srgbClr val="666666"/>
                </a:solidFill>
              </a:defRPr>
            </a:lvl7pPr>
            <a:lvl8pPr lvl="7" algn="l">
              <a:lnSpc>
                <a:spcPct val="100000"/>
              </a:lnSpc>
              <a:spcBef>
                <a:spcPts val="0"/>
              </a:spcBef>
              <a:spcAft>
                <a:spcPts val="0"/>
              </a:spcAft>
              <a:buSzPts val="1400"/>
              <a:buNone/>
              <a:defRPr>
                <a:solidFill>
                  <a:srgbClr val="666666"/>
                </a:solidFill>
              </a:defRPr>
            </a:lvl8pPr>
            <a:lvl9pPr lvl="8" algn="l">
              <a:lnSpc>
                <a:spcPct val="100000"/>
              </a:lnSpc>
              <a:spcBef>
                <a:spcPts val="0"/>
              </a:spcBef>
              <a:spcAft>
                <a:spcPts val="0"/>
              </a:spcAft>
              <a:buSzPts val="1400"/>
              <a:buNone/>
              <a:defRPr>
                <a:solidFill>
                  <a:srgbClr val="666666"/>
                </a:solidFill>
              </a:defRPr>
            </a:lvl9pPr>
          </a:lstStyle>
          <a:p>
            <a:endParaRPr/>
          </a:p>
        </p:txBody>
      </p:sp>
      <p:sp>
        <p:nvSpPr>
          <p:cNvPr id="24" name="Google Shape;24;p3"/>
          <p:cNvSpPr txBox="1">
            <a:spLocks noGrp="1"/>
          </p:cNvSpPr>
          <p:nvPr>
            <p:ph type="sldNum" idx="12"/>
          </p:nvPr>
        </p:nvSpPr>
        <p:spPr>
          <a:xfrm>
            <a:off x="441675" y="6473975"/>
            <a:ext cx="363600" cy="175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de-DE"/>
              <a:t>‹Nº›</a:t>
            </a:fld>
            <a:endParaRPr/>
          </a:p>
        </p:txBody>
      </p:sp>
      <p:sp>
        <p:nvSpPr>
          <p:cNvPr id="25" name="Google Shape;25;p3"/>
          <p:cNvSpPr txBox="1">
            <a:spLocks noGrp="1"/>
          </p:cNvSpPr>
          <p:nvPr>
            <p:ph type="subTitle" idx="2"/>
          </p:nvPr>
        </p:nvSpPr>
        <p:spPr>
          <a:xfrm>
            <a:off x="770925" y="6472475"/>
            <a:ext cx="5554800" cy="176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5 | Title and image">
  <p:cSld name="25 | Title and image">
    <p:spTree>
      <p:nvGrpSpPr>
        <p:cNvPr id="1" name="Shape 41"/>
        <p:cNvGrpSpPr/>
        <p:nvPr/>
      </p:nvGrpSpPr>
      <p:grpSpPr>
        <a:xfrm>
          <a:off x="0" y="0"/>
          <a:ext cx="0" cy="0"/>
          <a:chOff x="0" y="0"/>
          <a:chExt cx="0" cy="0"/>
        </a:xfrm>
      </p:grpSpPr>
      <p:sp>
        <p:nvSpPr>
          <p:cNvPr id="43" name="Google Shape;43;p6"/>
          <p:cNvSpPr txBox="1">
            <a:spLocks noGrp="1"/>
          </p:cNvSpPr>
          <p:nvPr>
            <p:ph type="sldNum" idx="12"/>
          </p:nvPr>
        </p:nvSpPr>
        <p:spPr>
          <a:xfrm>
            <a:off x="657527" y="6489701"/>
            <a:ext cx="217062" cy="142874"/>
          </a:xfrm>
          <a:prstGeom prst="rect">
            <a:avLst/>
          </a:prstGeom>
          <a:noFill/>
          <a:ln>
            <a:noFill/>
          </a:ln>
        </p:spPr>
        <p:txBody>
          <a:bodyPr spcFirstLastPara="1" wrap="square" lIns="0" tIns="0" rIns="7200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de-DE" smtClean="0"/>
              <a:pPr/>
              <a:t>‹Nº›</a:t>
            </a:fld>
            <a:endParaRPr lang="de-DE"/>
          </a:p>
        </p:txBody>
      </p:sp>
      <p:sp>
        <p:nvSpPr>
          <p:cNvPr id="44" name="Google Shape;44;p6"/>
          <p:cNvSpPr txBox="1">
            <a:spLocks noGrp="1"/>
          </p:cNvSpPr>
          <p:nvPr>
            <p:ph type="title"/>
          </p:nvPr>
        </p:nvSpPr>
        <p:spPr>
          <a:xfrm>
            <a:off x="657527" y="657226"/>
            <a:ext cx="7402314" cy="719135"/>
          </a:xfrm>
          <a:prstGeom prst="rect">
            <a:avLst/>
          </a:prstGeom>
          <a:noFill/>
          <a:ln>
            <a:noFill/>
          </a:ln>
        </p:spPr>
        <p:txBody>
          <a:bodyPr spcFirstLastPara="1" wrap="square" lIns="0" tIns="90000" rIns="0" bIns="90000" anchor="t" anchorCtr="0"/>
          <a:lstStyle>
            <a:lvl1pPr lvl="0" algn="l">
              <a:lnSpc>
                <a:spcPct val="90000"/>
              </a:lnSpc>
              <a:spcBef>
                <a:spcPts val="0"/>
              </a:spcBef>
              <a:spcAft>
                <a:spcPts val="0"/>
              </a:spcAft>
              <a:buClr>
                <a:schemeClr val="dk1"/>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subTitle" idx="1"/>
          </p:nvPr>
        </p:nvSpPr>
        <p:spPr>
          <a:xfrm>
            <a:off x="657513" y="331200"/>
            <a:ext cx="7402314" cy="288000"/>
          </a:xfrm>
          <a:prstGeom prst="rect">
            <a:avLst/>
          </a:prstGeom>
          <a:noFill/>
          <a:ln>
            <a:noFill/>
          </a:ln>
        </p:spPr>
        <p:txBody>
          <a:bodyPr spcFirstLastPara="1" wrap="square" lIns="0" tIns="0" rIns="0" bIns="0" anchor="t" anchorCtr="0"/>
          <a:lstStyle>
            <a:lvl1pPr lvl="0" algn="l">
              <a:lnSpc>
                <a:spcPct val="130000"/>
              </a:lnSpc>
              <a:spcBef>
                <a:spcPts val="998"/>
              </a:spcBef>
              <a:spcAft>
                <a:spcPts val="0"/>
              </a:spcAft>
              <a:buClr>
                <a:schemeClr val="dk1"/>
              </a:buClr>
              <a:buSzPts val="1400"/>
              <a:buFont typeface="Arial"/>
              <a:buNone/>
              <a:defRPr sz="1397" b="0">
                <a:solidFill>
                  <a:schemeClr val="dk1"/>
                </a:solidFill>
              </a:defRPr>
            </a:lvl1pPr>
            <a:lvl2pPr lvl="1" algn="ctr">
              <a:lnSpc>
                <a:spcPct val="130000"/>
              </a:lnSpc>
              <a:spcBef>
                <a:spcPts val="0"/>
              </a:spcBef>
              <a:spcAft>
                <a:spcPts val="0"/>
              </a:spcAft>
              <a:buClr>
                <a:srgbClr val="666666"/>
              </a:buClr>
              <a:buSzPts val="2000"/>
              <a:buFont typeface="Arial"/>
              <a:buNone/>
              <a:defRPr sz="1996"/>
            </a:lvl2pPr>
            <a:lvl3pPr lvl="2" algn="ctr">
              <a:lnSpc>
                <a:spcPct val="130000"/>
              </a:lnSpc>
              <a:spcBef>
                <a:spcPts val="998"/>
              </a:spcBef>
              <a:spcAft>
                <a:spcPts val="0"/>
              </a:spcAft>
              <a:buSzPts val="1440"/>
              <a:buNone/>
              <a:defRPr sz="1796"/>
            </a:lvl3pPr>
            <a:lvl4pPr lvl="3" algn="ctr">
              <a:lnSpc>
                <a:spcPct val="130000"/>
              </a:lnSpc>
              <a:spcBef>
                <a:spcPts val="998"/>
              </a:spcBef>
              <a:spcAft>
                <a:spcPts val="0"/>
              </a:spcAft>
              <a:buSzPts val="1600"/>
              <a:buNone/>
              <a:defRPr sz="1597"/>
            </a:lvl4pPr>
            <a:lvl5pPr lvl="4" algn="ctr">
              <a:lnSpc>
                <a:spcPct val="130000"/>
              </a:lnSpc>
              <a:spcBef>
                <a:spcPts val="998"/>
              </a:spcBef>
              <a:spcAft>
                <a:spcPts val="0"/>
              </a:spcAft>
              <a:buSzPts val="1600"/>
              <a:buNone/>
              <a:defRPr sz="1597"/>
            </a:lvl5pPr>
            <a:lvl6pPr lvl="5" algn="ctr">
              <a:lnSpc>
                <a:spcPct val="130000"/>
              </a:lnSpc>
              <a:spcBef>
                <a:spcPts val="998"/>
              </a:spcBef>
              <a:spcAft>
                <a:spcPts val="0"/>
              </a:spcAft>
              <a:buSzPts val="1600"/>
              <a:buNone/>
              <a:defRPr sz="1597"/>
            </a:lvl6pPr>
            <a:lvl7pPr lvl="6" algn="ctr">
              <a:lnSpc>
                <a:spcPct val="130000"/>
              </a:lnSpc>
              <a:spcBef>
                <a:spcPts val="998"/>
              </a:spcBef>
              <a:spcAft>
                <a:spcPts val="0"/>
              </a:spcAft>
              <a:buSzPts val="1600"/>
              <a:buNone/>
              <a:defRPr sz="1597"/>
            </a:lvl7pPr>
            <a:lvl8pPr lvl="7" algn="ctr">
              <a:lnSpc>
                <a:spcPct val="130000"/>
              </a:lnSpc>
              <a:spcBef>
                <a:spcPts val="998"/>
              </a:spcBef>
              <a:spcAft>
                <a:spcPts val="0"/>
              </a:spcAft>
              <a:buSzPts val="1600"/>
              <a:buNone/>
              <a:defRPr sz="1597"/>
            </a:lvl8pPr>
            <a:lvl9pPr lvl="8" algn="ctr">
              <a:lnSpc>
                <a:spcPct val="130000"/>
              </a:lnSpc>
              <a:spcBef>
                <a:spcPts val="998"/>
              </a:spcBef>
              <a:spcAft>
                <a:spcPts val="0"/>
              </a:spcAft>
              <a:buSzPts val="1600"/>
              <a:buNone/>
              <a:defRPr sz="1597"/>
            </a:lvl9pPr>
          </a:lstStyle>
          <a:p>
            <a:endParaRPr/>
          </a:p>
        </p:txBody>
      </p:sp>
      <p:sp>
        <p:nvSpPr>
          <p:cNvPr id="46" name="Google Shape;46;p6"/>
          <p:cNvSpPr txBox="1">
            <a:spLocks noGrp="1"/>
          </p:cNvSpPr>
          <p:nvPr>
            <p:ph type="ftr" idx="11"/>
          </p:nvPr>
        </p:nvSpPr>
        <p:spPr>
          <a:xfrm>
            <a:off x="900338" y="6489701"/>
            <a:ext cx="7185938" cy="14287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2050056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 | Section divider - title and image">
  <p:cSld name="Titelvariante 2_3_3_2_1_2">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499675" y="2871200"/>
            <a:ext cx="4070100" cy="8763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2800"/>
              <a:buNone/>
              <a:defRPr sz="2800">
                <a:solidFill>
                  <a:srgbClr val="434343"/>
                </a:solidFill>
              </a:defRPr>
            </a:lvl1pPr>
            <a:lvl2pPr lvl="1" algn="l">
              <a:lnSpc>
                <a:spcPct val="100000"/>
              </a:lnSpc>
              <a:spcBef>
                <a:spcPts val="0"/>
              </a:spcBef>
              <a:spcAft>
                <a:spcPts val="0"/>
              </a:spcAft>
              <a:buSzPts val="1400"/>
              <a:buNone/>
              <a:defRPr>
                <a:solidFill>
                  <a:srgbClr val="666666"/>
                </a:solidFill>
              </a:defRPr>
            </a:lvl2pPr>
            <a:lvl3pPr lvl="2" algn="l">
              <a:lnSpc>
                <a:spcPct val="100000"/>
              </a:lnSpc>
              <a:spcBef>
                <a:spcPts val="0"/>
              </a:spcBef>
              <a:spcAft>
                <a:spcPts val="0"/>
              </a:spcAft>
              <a:buSzPts val="1400"/>
              <a:buNone/>
              <a:defRPr>
                <a:solidFill>
                  <a:srgbClr val="666666"/>
                </a:solidFill>
              </a:defRPr>
            </a:lvl3pPr>
            <a:lvl4pPr lvl="3" algn="l">
              <a:lnSpc>
                <a:spcPct val="100000"/>
              </a:lnSpc>
              <a:spcBef>
                <a:spcPts val="0"/>
              </a:spcBef>
              <a:spcAft>
                <a:spcPts val="0"/>
              </a:spcAft>
              <a:buSzPts val="1400"/>
              <a:buNone/>
              <a:defRPr>
                <a:solidFill>
                  <a:srgbClr val="666666"/>
                </a:solidFill>
              </a:defRPr>
            </a:lvl4pPr>
            <a:lvl5pPr lvl="4" algn="l">
              <a:lnSpc>
                <a:spcPct val="100000"/>
              </a:lnSpc>
              <a:spcBef>
                <a:spcPts val="0"/>
              </a:spcBef>
              <a:spcAft>
                <a:spcPts val="0"/>
              </a:spcAft>
              <a:buSzPts val="1400"/>
              <a:buNone/>
              <a:defRPr>
                <a:solidFill>
                  <a:srgbClr val="666666"/>
                </a:solidFill>
              </a:defRPr>
            </a:lvl5pPr>
            <a:lvl6pPr lvl="5" algn="l">
              <a:lnSpc>
                <a:spcPct val="100000"/>
              </a:lnSpc>
              <a:spcBef>
                <a:spcPts val="0"/>
              </a:spcBef>
              <a:spcAft>
                <a:spcPts val="0"/>
              </a:spcAft>
              <a:buSzPts val="1400"/>
              <a:buNone/>
              <a:defRPr>
                <a:solidFill>
                  <a:srgbClr val="666666"/>
                </a:solidFill>
              </a:defRPr>
            </a:lvl6pPr>
            <a:lvl7pPr lvl="6" algn="l">
              <a:lnSpc>
                <a:spcPct val="100000"/>
              </a:lnSpc>
              <a:spcBef>
                <a:spcPts val="0"/>
              </a:spcBef>
              <a:spcAft>
                <a:spcPts val="0"/>
              </a:spcAft>
              <a:buSzPts val="1400"/>
              <a:buNone/>
              <a:defRPr>
                <a:solidFill>
                  <a:srgbClr val="666666"/>
                </a:solidFill>
              </a:defRPr>
            </a:lvl7pPr>
            <a:lvl8pPr lvl="7" algn="l">
              <a:lnSpc>
                <a:spcPct val="100000"/>
              </a:lnSpc>
              <a:spcBef>
                <a:spcPts val="0"/>
              </a:spcBef>
              <a:spcAft>
                <a:spcPts val="0"/>
              </a:spcAft>
              <a:buSzPts val="1400"/>
              <a:buNone/>
              <a:defRPr>
                <a:solidFill>
                  <a:srgbClr val="666666"/>
                </a:solidFill>
              </a:defRPr>
            </a:lvl8pPr>
            <a:lvl9pPr lvl="8" algn="l">
              <a:lnSpc>
                <a:spcPct val="100000"/>
              </a:lnSpc>
              <a:spcBef>
                <a:spcPts val="0"/>
              </a:spcBef>
              <a:spcAft>
                <a:spcPts val="0"/>
              </a:spcAft>
              <a:buSzPts val="1400"/>
              <a:buNone/>
              <a:defRPr>
                <a:solidFill>
                  <a:srgbClr val="666666"/>
                </a:solidFill>
              </a:defRPr>
            </a:lvl9pPr>
          </a:lstStyle>
          <a:p>
            <a:endParaRPr/>
          </a:p>
        </p:txBody>
      </p:sp>
      <p:sp>
        <p:nvSpPr>
          <p:cNvPr id="28" name="Google Shape;28;p4"/>
          <p:cNvSpPr txBox="1">
            <a:spLocks noGrp="1"/>
          </p:cNvSpPr>
          <p:nvPr>
            <p:ph type="subTitle" idx="1"/>
          </p:nvPr>
        </p:nvSpPr>
        <p:spPr>
          <a:xfrm>
            <a:off x="7498700" y="2511150"/>
            <a:ext cx="4017000" cy="315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4"/>
          <p:cNvSpPr txBox="1">
            <a:spLocks noGrp="1"/>
          </p:cNvSpPr>
          <p:nvPr>
            <p:ph type="sldNum" idx="12"/>
          </p:nvPr>
        </p:nvSpPr>
        <p:spPr>
          <a:xfrm>
            <a:off x="441675" y="6472475"/>
            <a:ext cx="363600" cy="175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de-DE"/>
              <a:t>‹Nº›</a:t>
            </a:fld>
            <a:endParaRPr/>
          </a:p>
        </p:txBody>
      </p:sp>
      <p:sp>
        <p:nvSpPr>
          <p:cNvPr id="30" name="Google Shape;30;p4"/>
          <p:cNvSpPr txBox="1">
            <a:spLocks noGrp="1"/>
          </p:cNvSpPr>
          <p:nvPr>
            <p:ph type="subTitle" idx="2"/>
          </p:nvPr>
        </p:nvSpPr>
        <p:spPr>
          <a:xfrm>
            <a:off x="770925" y="6472350"/>
            <a:ext cx="5554800" cy="175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9pPr>
          </a:lstStyle>
          <a:p>
            <a:endParaRPr/>
          </a:p>
        </p:txBody>
      </p:sp>
      <p:sp>
        <p:nvSpPr>
          <p:cNvPr id="31" name="Google Shape;31;p4"/>
          <p:cNvSpPr/>
          <p:nvPr/>
        </p:nvSpPr>
        <p:spPr>
          <a:xfrm>
            <a:off x="-1831300" y="-5100"/>
            <a:ext cx="9330000" cy="6863100"/>
          </a:xfrm>
          <a:prstGeom prst="trapezoid">
            <a:avLst>
              <a:gd name="adj" fmla="val 25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b="0" i="0" u="none" strike="noStrike" cap="none">
                <a:solidFill>
                  <a:schemeClr val="dk1"/>
                </a:solidFill>
                <a:latin typeface="Arial"/>
                <a:ea typeface="Arial"/>
                <a:cs typeface="Arial"/>
                <a:sym typeface="Arial"/>
              </a:rPr>
              <a:t>Drag image to placeholder and resize</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 xmlns:p15="http://schemas.microsoft.com/office/powerpoint/2012/main">
        <p15:guide id="1" orient="horz" pos="1582">
          <p15:clr>
            <a:srgbClr val="D9D9D9"/>
          </p15:clr>
        </p15:guide>
        <p15:guide id="2" pos="4724">
          <p15:clr>
            <a:srgbClr val="D9D9D9"/>
          </p15:clr>
        </p15:guide>
        <p15:guide id="3" orient="horz" pos="1809">
          <p15:clr>
            <a:srgbClr val="D9D9D9"/>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8 | Title only without footer">
  <p:cSld name="CUSTOM_5_1">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577800" y="665250"/>
            <a:ext cx="7533000" cy="8763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subTitle" idx="1"/>
          </p:nvPr>
        </p:nvSpPr>
        <p:spPr>
          <a:xfrm>
            <a:off x="576000" y="315450"/>
            <a:ext cx="7533000" cy="315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Google Shape;35;p5"/>
          <p:cNvSpPr/>
          <p:nvPr/>
        </p:nvSpPr>
        <p:spPr>
          <a:xfrm>
            <a:off x="685800" y="6477000"/>
            <a:ext cx="228600" cy="152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6 | Title with two images and captions">
  <p:cSld name="Titelvariante 2_3_3_2">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577800" y="665250"/>
            <a:ext cx="7533000" cy="8763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2200"/>
              <a:buNone/>
              <a:defRPr sz="2200">
                <a:solidFill>
                  <a:srgbClr val="434343"/>
                </a:solidFill>
              </a:defRPr>
            </a:lvl1pPr>
            <a:lvl2pPr lvl="1" algn="l">
              <a:lnSpc>
                <a:spcPct val="100000"/>
              </a:lnSpc>
              <a:spcBef>
                <a:spcPts val="0"/>
              </a:spcBef>
              <a:spcAft>
                <a:spcPts val="0"/>
              </a:spcAft>
              <a:buSzPts val="1400"/>
              <a:buNone/>
              <a:defRPr>
                <a:solidFill>
                  <a:srgbClr val="666666"/>
                </a:solidFill>
              </a:defRPr>
            </a:lvl2pPr>
            <a:lvl3pPr lvl="2" algn="l">
              <a:lnSpc>
                <a:spcPct val="100000"/>
              </a:lnSpc>
              <a:spcBef>
                <a:spcPts val="0"/>
              </a:spcBef>
              <a:spcAft>
                <a:spcPts val="0"/>
              </a:spcAft>
              <a:buSzPts val="1400"/>
              <a:buNone/>
              <a:defRPr>
                <a:solidFill>
                  <a:srgbClr val="666666"/>
                </a:solidFill>
              </a:defRPr>
            </a:lvl3pPr>
            <a:lvl4pPr lvl="3" algn="l">
              <a:lnSpc>
                <a:spcPct val="100000"/>
              </a:lnSpc>
              <a:spcBef>
                <a:spcPts val="0"/>
              </a:spcBef>
              <a:spcAft>
                <a:spcPts val="0"/>
              </a:spcAft>
              <a:buSzPts val="1400"/>
              <a:buNone/>
              <a:defRPr>
                <a:solidFill>
                  <a:srgbClr val="666666"/>
                </a:solidFill>
              </a:defRPr>
            </a:lvl4pPr>
            <a:lvl5pPr lvl="4" algn="l">
              <a:lnSpc>
                <a:spcPct val="100000"/>
              </a:lnSpc>
              <a:spcBef>
                <a:spcPts val="0"/>
              </a:spcBef>
              <a:spcAft>
                <a:spcPts val="0"/>
              </a:spcAft>
              <a:buSzPts val="1400"/>
              <a:buNone/>
              <a:defRPr>
                <a:solidFill>
                  <a:srgbClr val="666666"/>
                </a:solidFill>
              </a:defRPr>
            </a:lvl5pPr>
            <a:lvl6pPr lvl="5" algn="l">
              <a:lnSpc>
                <a:spcPct val="100000"/>
              </a:lnSpc>
              <a:spcBef>
                <a:spcPts val="0"/>
              </a:spcBef>
              <a:spcAft>
                <a:spcPts val="0"/>
              </a:spcAft>
              <a:buSzPts val="1400"/>
              <a:buNone/>
              <a:defRPr>
                <a:solidFill>
                  <a:srgbClr val="666666"/>
                </a:solidFill>
              </a:defRPr>
            </a:lvl6pPr>
            <a:lvl7pPr lvl="6" algn="l">
              <a:lnSpc>
                <a:spcPct val="100000"/>
              </a:lnSpc>
              <a:spcBef>
                <a:spcPts val="0"/>
              </a:spcBef>
              <a:spcAft>
                <a:spcPts val="0"/>
              </a:spcAft>
              <a:buSzPts val="1400"/>
              <a:buNone/>
              <a:defRPr>
                <a:solidFill>
                  <a:srgbClr val="666666"/>
                </a:solidFill>
              </a:defRPr>
            </a:lvl7pPr>
            <a:lvl8pPr lvl="7" algn="l">
              <a:lnSpc>
                <a:spcPct val="100000"/>
              </a:lnSpc>
              <a:spcBef>
                <a:spcPts val="0"/>
              </a:spcBef>
              <a:spcAft>
                <a:spcPts val="0"/>
              </a:spcAft>
              <a:buSzPts val="1400"/>
              <a:buNone/>
              <a:defRPr>
                <a:solidFill>
                  <a:srgbClr val="666666"/>
                </a:solidFill>
              </a:defRPr>
            </a:lvl8pPr>
            <a:lvl9pPr lvl="8" algn="l">
              <a:lnSpc>
                <a:spcPct val="100000"/>
              </a:lnSpc>
              <a:spcBef>
                <a:spcPts val="0"/>
              </a:spcBef>
              <a:spcAft>
                <a:spcPts val="0"/>
              </a:spcAft>
              <a:buSzPts val="1400"/>
              <a:buNone/>
              <a:defRPr>
                <a:solidFill>
                  <a:srgbClr val="666666"/>
                </a:solidFill>
              </a:defRPr>
            </a:lvl9pPr>
          </a:lstStyle>
          <a:p>
            <a:endParaRPr/>
          </a:p>
        </p:txBody>
      </p:sp>
      <p:sp>
        <p:nvSpPr>
          <p:cNvPr id="38" name="Google Shape;38;p6"/>
          <p:cNvSpPr/>
          <p:nvPr/>
        </p:nvSpPr>
        <p:spPr>
          <a:xfrm>
            <a:off x="-24044" y="1679175"/>
            <a:ext cx="6073200" cy="36432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dk1"/>
                </a:solidFill>
                <a:latin typeface="Arial"/>
                <a:ea typeface="Arial"/>
                <a:cs typeface="Arial"/>
                <a:sym typeface="Arial"/>
              </a:rPr>
              <a:t>Drag image to placeholder and resize</a:t>
            </a:r>
            <a:endParaRPr sz="1400" b="0" i="0" u="none" strike="noStrike" cap="none">
              <a:solidFill>
                <a:schemeClr val="dk1"/>
              </a:solidFill>
              <a:latin typeface="Arial"/>
              <a:ea typeface="Arial"/>
              <a:cs typeface="Arial"/>
              <a:sym typeface="Arial"/>
            </a:endParaRPr>
          </a:p>
        </p:txBody>
      </p:sp>
      <p:sp>
        <p:nvSpPr>
          <p:cNvPr id="39" name="Google Shape;39;p6"/>
          <p:cNvSpPr txBox="1">
            <a:spLocks noGrp="1"/>
          </p:cNvSpPr>
          <p:nvPr>
            <p:ph type="subTitle" idx="1"/>
          </p:nvPr>
        </p:nvSpPr>
        <p:spPr>
          <a:xfrm>
            <a:off x="576000" y="315450"/>
            <a:ext cx="7533000" cy="315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 name="Google Shape;40;p6"/>
          <p:cNvSpPr txBox="1">
            <a:spLocks noGrp="1"/>
          </p:cNvSpPr>
          <p:nvPr>
            <p:ph type="sldNum" idx="12"/>
          </p:nvPr>
        </p:nvSpPr>
        <p:spPr>
          <a:xfrm>
            <a:off x="441675" y="6472475"/>
            <a:ext cx="363600" cy="175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de-DE"/>
              <a:t>‹Nº›</a:t>
            </a:fld>
            <a:endParaRPr/>
          </a:p>
        </p:txBody>
      </p:sp>
      <p:sp>
        <p:nvSpPr>
          <p:cNvPr id="41" name="Google Shape;41;p6"/>
          <p:cNvSpPr txBox="1">
            <a:spLocks noGrp="1"/>
          </p:cNvSpPr>
          <p:nvPr>
            <p:ph type="subTitle" idx="2"/>
          </p:nvPr>
        </p:nvSpPr>
        <p:spPr>
          <a:xfrm>
            <a:off x="770925" y="6472350"/>
            <a:ext cx="5554800" cy="175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9pPr>
          </a:lstStyle>
          <a:p>
            <a:endParaRPr/>
          </a:p>
        </p:txBody>
      </p:sp>
      <p:sp>
        <p:nvSpPr>
          <p:cNvPr id="42" name="Google Shape;42;p6"/>
          <p:cNvSpPr/>
          <p:nvPr/>
        </p:nvSpPr>
        <p:spPr>
          <a:xfrm>
            <a:off x="6107225" y="1679175"/>
            <a:ext cx="6073200" cy="36432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dk1"/>
                </a:solidFill>
                <a:latin typeface="Arial"/>
                <a:ea typeface="Arial"/>
                <a:cs typeface="Arial"/>
                <a:sym typeface="Arial"/>
              </a:rPr>
              <a:t>Drag image to placeholder and resize</a:t>
            </a:r>
            <a:endParaRPr sz="1400" b="0" i="0" u="none" strike="noStrike" cap="none">
              <a:solidFill>
                <a:schemeClr val="dk1"/>
              </a:solidFill>
              <a:latin typeface="Arial"/>
              <a:ea typeface="Arial"/>
              <a:cs typeface="Arial"/>
              <a:sym typeface="Arial"/>
            </a:endParaRPr>
          </a:p>
        </p:txBody>
      </p:sp>
      <p:sp>
        <p:nvSpPr>
          <p:cNvPr id="43" name="Google Shape;43;p6"/>
          <p:cNvSpPr txBox="1">
            <a:spLocks noGrp="1"/>
          </p:cNvSpPr>
          <p:nvPr>
            <p:ph type="body" idx="3"/>
          </p:nvPr>
        </p:nvSpPr>
        <p:spPr>
          <a:xfrm>
            <a:off x="576000" y="5427100"/>
            <a:ext cx="5485800" cy="855000"/>
          </a:xfrm>
          <a:prstGeom prst="rect">
            <a:avLst/>
          </a:prstGeom>
          <a:noFill/>
          <a:ln>
            <a:noFill/>
          </a:ln>
        </p:spPr>
        <p:txBody>
          <a:bodyPr spcFirstLastPara="1" wrap="square" lIns="91425" tIns="91425" rIns="91425" bIns="91425" anchor="t" anchorCtr="0"/>
          <a:lstStyle>
            <a:lvl1pPr marL="457200" marR="0" lvl="0"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1pPr>
            <a:lvl2pPr marL="914400" marR="0" lvl="1"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2pPr>
            <a:lvl3pPr marL="1371600" marR="0" lvl="2"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3pPr>
            <a:lvl4pPr marL="1828800" marR="0" lvl="3"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4pPr>
            <a:lvl5pPr marL="2286000" marR="0" lvl="4"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5pPr>
            <a:lvl6pPr marL="2743200" marR="0" lvl="5"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6pPr>
            <a:lvl7pPr marL="3200400" marR="0" lvl="6"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7pPr>
            <a:lvl8pPr marL="3657600" marR="0" lvl="7"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8pPr>
            <a:lvl9pPr marL="4114800" marR="0" lvl="8"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9pPr>
          </a:lstStyle>
          <a:p>
            <a:endParaRPr/>
          </a:p>
        </p:txBody>
      </p:sp>
      <p:sp>
        <p:nvSpPr>
          <p:cNvPr id="44" name="Google Shape;44;p6"/>
          <p:cNvSpPr txBox="1">
            <a:spLocks noGrp="1"/>
          </p:cNvSpPr>
          <p:nvPr>
            <p:ph type="body" idx="4"/>
          </p:nvPr>
        </p:nvSpPr>
        <p:spPr>
          <a:xfrm>
            <a:off x="6096475" y="5427100"/>
            <a:ext cx="5495400" cy="855000"/>
          </a:xfrm>
          <a:prstGeom prst="rect">
            <a:avLst/>
          </a:prstGeom>
          <a:noFill/>
          <a:ln>
            <a:noFill/>
          </a:ln>
        </p:spPr>
        <p:txBody>
          <a:bodyPr spcFirstLastPara="1" wrap="square" lIns="91425" tIns="91425" rIns="91425" bIns="91425" anchor="t" anchorCtr="0"/>
          <a:lstStyle>
            <a:lvl1pPr marL="457200" marR="0" lvl="0"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1pPr>
            <a:lvl2pPr marL="914400" marR="0" lvl="1"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2pPr>
            <a:lvl3pPr marL="1371600" marR="0" lvl="2"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3pPr>
            <a:lvl4pPr marL="1828800" marR="0" lvl="3"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4pPr>
            <a:lvl5pPr marL="2286000" marR="0" lvl="4"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5pPr>
            <a:lvl6pPr marL="2743200" marR="0" lvl="5"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6pPr>
            <a:lvl7pPr marL="3200400" marR="0" lvl="6"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7pPr>
            <a:lvl8pPr marL="3657600" marR="0" lvl="7"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8pPr>
            <a:lvl9pPr marL="4114800" marR="0" lvl="8" indent="-317500" algn="ctr"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 xmlns:p15="http://schemas.microsoft.com/office/powerpoint/2012/main">
        <p15:guide id="1" pos="3841">
          <p15:clr>
            <a:srgbClr val="D9D9D9"/>
          </p15:clr>
        </p15:guide>
        <p15:guide id="2" pos="3818">
          <p15:clr>
            <a:srgbClr val="D9D9D9"/>
          </p15:clr>
        </p15:guide>
        <p15:guide id="3" orient="horz" pos="3360">
          <p15:clr>
            <a:srgbClr val="D9D9D9"/>
          </p15:clr>
        </p15:guide>
        <p15:guide id="4" orient="horz" pos="3419">
          <p15:clr>
            <a:srgbClr val="D9D9D9"/>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 | Single column text and image">
  <p:cSld name="Titelvariante 2_3_4">
    <p:spTree>
      <p:nvGrpSpPr>
        <p:cNvPr id="1" name="Shape 45"/>
        <p:cNvGrpSpPr/>
        <p:nvPr/>
      </p:nvGrpSpPr>
      <p:grpSpPr>
        <a:xfrm>
          <a:off x="0" y="0"/>
          <a:ext cx="0" cy="0"/>
          <a:chOff x="0" y="0"/>
          <a:chExt cx="0" cy="0"/>
        </a:xfrm>
      </p:grpSpPr>
      <p:pic>
        <p:nvPicPr>
          <p:cNvPr id="46" name="Google Shape;46;p7"/>
          <p:cNvPicPr preferRelativeResize="0"/>
          <p:nvPr/>
        </p:nvPicPr>
        <p:blipFill rotWithShape="1">
          <a:blip r:embed="rId2">
            <a:alphaModFix/>
          </a:blip>
          <a:srcRect l="31650" r="-35116"/>
          <a:stretch/>
        </p:blipFill>
        <p:spPr>
          <a:xfrm>
            <a:off x="8510709" y="790567"/>
            <a:ext cx="7499100" cy="6068400"/>
          </a:xfrm>
          <a:prstGeom prst="parallelogram">
            <a:avLst>
              <a:gd name="adj" fmla="val 28285"/>
            </a:avLst>
          </a:prstGeom>
          <a:noFill/>
          <a:ln>
            <a:noFill/>
          </a:ln>
        </p:spPr>
      </p:pic>
      <p:sp>
        <p:nvSpPr>
          <p:cNvPr id="47" name="Google Shape;47;p7"/>
          <p:cNvSpPr txBox="1">
            <a:spLocks noGrp="1"/>
          </p:cNvSpPr>
          <p:nvPr>
            <p:ph type="title"/>
          </p:nvPr>
        </p:nvSpPr>
        <p:spPr>
          <a:xfrm>
            <a:off x="577800" y="665250"/>
            <a:ext cx="5508000" cy="8763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2200"/>
              <a:buNone/>
              <a:defRPr sz="2200">
                <a:solidFill>
                  <a:srgbClr val="434343"/>
                </a:solidFill>
              </a:defRPr>
            </a:lvl1pPr>
            <a:lvl2pPr lvl="1" algn="l">
              <a:lnSpc>
                <a:spcPct val="100000"/>
              </a:lnSpc>
              <a:spcBef>
                <a:spcPts val="0"/>
              </a:spcBef>
              <a:spcAft>
                <a:spcPts val="0"/>
              </a:spcAft>
              <a:buSzPts val="1400"/>
              <a:buNone/>
              <a:defRPr>
                <a:solidFill>
                  <a:srgbClr val="666666"/>
                </a:solidFill>
              </a:defRPr>
            </a:lvl2pPr>
            <a:lvl3pPr lvl="2" algn="l">
              <a:lnSpc>
                <a:spcPct val="100000"/>
              </a:lnSpc>
              <a:spcBef>
                <a:spcPts val="0"/>
              </a:spcBef>
              <a:spcAft>
                <a:spcPts val="0"/>
              </a:spcAft>
              <a:buSzPts val="1400"/>
              <a:buNone/>
              <a:defRPr>
                <a:solidFill>
                  <a:srgbClr val="666666"/>
                </a:solidFill>
              </a:defRPr>
            </a:lvl3pPr>
            <a:lvl4pPr lvl="3" algn="l">
              <a:lnSpc>
                <a:spcPct val="100000"/>
              </a:lnSpc>
              <a:spcBef>
                <a:spcPts val="0"/>
              </a:spcBef>
              <a:spcAft>
                <a:spcPts val="0"/>
              </a:spcAft>
              <a:buSzPts val="1400"/>
              <a:buNone/>
              <a:defRPr>
                <a:solidFill>
                  <a:srgbClr val="666666"/>
                </a:solidFill>
              </a:defRPr>
            </a:lvl4pPr>
            <a:lvl5pPr lvl="4" algn="l">
              <a:lnSpc>
                <a:spcPct val="100000"/>
              </a:lnSpc>
              <a:spcBef>
                <a:spcPts val="0"/>
              </a:spcBef>
              <a:spcAft>
                <a:spcPts val="0"/>
              </a:spcAft>
              <a:buSzPts val="1400"/>
              <a:buNone/>
              <a:defRPr>
                <a:solidFill>
                  <a:srgbClr val="666666"/>
                </a:solidFill>
              </a:defRPr>
            </a:lvl5pPr>
            <a:lvl6pPr lvl="5" algn="l">
              <a:lnSpc>
                <a:spcPct val="100000"/>
              </a:lnSpc>
              <a:spcBef>
                <a:spcPts val="0"/>
              </a:spcBef>
              <a:spcAft>
                <a:spcPts val="0"/>
              </a:spcAft>
              <a:buSzPts val="1400"/>
              <a:buNone/>
              <a:defRPr>
                <a:solidFill>
                  <a:srgbClr val="666666"/>
                </a:solidFill>
              </a:defRPr>
            </a:lvl6pPr>
            <a:lvl7pPr lvl="6" algn="l">
              <a:lnSpc>
                <a:spcPct val="100000"/>
              </a:lnSpc>
              <a:spcBef>
                <a:spcPts val="0"/>
              </a:spcBef>
              <a:spcAft>
                <a:spcPts val="0"/>
              </a:spcAft>
              <a:buSzPts val="1400"/>
              <a:buNone/>
              <a:defRPr>
                <a:solidFill>
                  <a:srgbClr val="666666"/>
                </a:solidFill>
              </a:defRPr>
            </a:lvl7pPr>
            <a:lvl8pPr lvl="7" algn="l">
              <a:lnSpc>
                <a:spcPct val="100000"/>
              </a:lnSpc>
              <a:spcBef>
                <a:spcPts val="0"/>
              </a:spcBef>
              <a:spcAft>
                <a:spcPts val="0"/>
              </a:spcAft>
              <a:buSzPts val="1400"/>
              <a:buNone/>
              <a:defRPr>
                <a:solidFill>
                  <a:srgbClr val="666666"/>
                </a:solidFill>
              </a:defRPr>
            </a:lvl8pPr>
            <a:lvl9pPr lvl="8" algn="l">
              <a:lnSpc>
                <a:spcPct val="100000"/>
              </a:lnSpc>
              <a:spcBef>
                <a:spcPts val="0"/>
              </a:spcBef>
              <a:spcAft>
                <a:spcPts val="0"/>
              </a:spcAft>
              <a:buSzPts val="1400"/>
              <a:buNone/>
              <a:defRPr>
                <a:solidFill>
                  <a:srgbClr val="666666"/>
                </a:solidFill>
              </a:defRPr>
            </a:lvl9pPr>
          </a:lstStyle>
          <a:p>
            <a:endParaRPr/>
          </a:p>
        </p:txBody>
      </p:sp>
      <p:sp>
        <p:nvSpPr>
          <p:cNvPr id="48" name="Google Shape;48;p7"/>
          <p:cNvSpPr/>
          <p:nvPr/>
        </p:nvSpPr>
        <p:spPr>
          <a:xfrm>
            <a:off x="6676800" y="1380046"/>
            <a:ext cx="5491200" cy="4876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dk1"/>
                </a:solidFill>
                <a:latin typeface="Arial"/>
                <a:ea typeface="Arial"/>
                <a:cs typeface="Arial"/>
                <a:sym typeface="Arial"/>
              </a:rPr>
              <a:t>Drag image to placeholder and resize</a:t>
            </a:r>
            <a:endParaRPr sz="1400" b="0" i="0" u="none" strike="noStrike" cap="none">
              <a:solidFill>
                <a:srgbClr val="000000"/>
              </a:solidFill>
              <a:latin typeface="Arial"/>
              <a:ea typeface="Arial"/>
              <a:cs typeface="Arial"/>
              <a:sym typeface="Arial"/>
            </a:endParaRPr>
          </a:p>
        </p:txBody>
      </p:sp>
      <p:sp>
        <p:nvSpPr>
          <p:cNvPr id="49" name="Google Shape;49;p7"/>
          <p:cNvSpPr txBox="1">
            <a:spLocks noGrp="1"/>
          </p:cNvSpPr>
          <p:nvPr>
            <p:ph type="body" idx="1"/>
          </p:nvPr>
        </p:nvSpPr>
        <p:spPr>
          <a:xfrm>
            <a:off x="575950" y="1669650"/>
            <a:ext cx="5508000" cy="4612500"/>
          </a:xfrm>
          <a:prstGeom prst="rect">
            <a:avLst/>
          </a:prstGeom>
          <a:noFill/>
          <a:ln>
            <a:noFill/>
          </a:ln>
        </p:spPr>
        <p:txBody>
          <a:bodyPr spcFirstLastPara="1" wrap="square" lIns="91425" tIns="91425" rIns="91425" bIns="91425" anchor="t" anchorCtr="0"/>
          <a:lstStyle>
            <a:lvl1pPr marL="457200" marR="0" lvl="0"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1pPr>
            <a:lvl2pPr marL="914400" marR="0" lvl="1"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2pPr>
            <a:lvl3pPr marL="1371600" marR="0" lvl="2"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3pPr>
            <a:lvl4pPr marL="1828800" marR="0" lvl="3"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4pPr>
            <a:lvl5pPr marL="2286000" marR="0" lvl="4"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5pPr>
            <a:lvl6pPr marL="2743200" marR="0" lvl="5"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6pPr>
            <a:lvl7pPr marL="3200400" marR="0" lvl="6"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7pPr>
            <a:lvl8pPr marL="3657600" marR="0" lvl="7"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8pPr>
            <a:lvl9pPr marL="4114800" marR="0" lvl="8" indent="-317500" algn="l" rtl="0">
              <a:lnSpc>
                <a:spcPct val="130000"/>
              </a:lnSpc>
              <a:spcBef>
                <a:spcPts val="1000"/>
              </a:spcBef>
              <a:spcAft>
                <a:spcPts val="100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9pPr>
          </a:lstStyle>
          <a:p>
            <a:endParaRPr/>
          </a:p>
        </p:txBody>
      </p:sp>
      <p:sp>
        <p:nvSpPr>
          <p:cNvPr id="50" name="Google Shape;50;p7"/>
          <p:cNvSpPr txBox="1">
            <a:spLocks noGrp="1"/>
          </p:cNvSpPr>
          <p:nvPr>
            <p:ph type="subTitle" idx="2"/>
          </p:nvPr>
        </p:nvSpPr>
        <p:spPr>
          <a:xfrm>
            <a:off x="576000" y="315450"/>
            <a:ext cx="5508000" cy="315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7"/>
          <p:cNvSpPr txBox="1">
            <a:spLocks noGrp="1"/>
          </p:cNvSpPr>
          <p:nvPr>
            <p:ph type="subTitle" idx="3"/>
          </p:nvPr>
        </p:nvSpPr>
        <p:spPr>
          <a:xfrm>
            <a:off x="770925" y="6472475"/>
            <a:ext cx="5554800" cy="175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9pPr>
          </a:lstStyle>
          <a:p>
            <a:endParaRPr/>
          </a:p>
        </p:txBody>
      </p:sp>
      <p:sp>
        <p:nvSpPr>
          <p:cNvPr id="52" name="Google Shape;52;p7"/>
          <p:cNvSpPr txBox="1">
            <a:spLocks noGrp="1"/>
          </p:cNvSpPr>
          <p:nvPr>
            <p:ph type="sldNum" idx="12"/>
          </p:nvPr>
        </p:nvSpPr>
        <p:spPr>
          <a:xfrm>
            <a:off x="441675" y="6472475"/>
            <a:ext cx="363600" cy="175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de-DE"/>
              <a:t>‹Nº›</a:t>
            </a:fld>
            <a:endParaRPr/>
          </a:p>
        </p:txBody>
      </p:sp>
    </p:spTree>
  </p:cSld>
  <p:clrMapOvr>
    <a:masterClrMapping/>
  </p:clrMapOvr>
  <p:extLst>
    <p:ext uri="{DCECCB84-F9BA-43D5-87BE-67443E8EF086}">
      <p15:sldGuideLst xmlns="" xmlns:p15="http://schemas.microsoft.com/office/powerpoint/2012/main">
        <p15:guide id="1" pos="3832">
          <p15:clr>
            <a:srgbClr val="D9D9D9"/>
          </p15:clr>
        </p15:guide>
        <p15:guide id="2" pos="4195">
          <p15:clr>
            <a:srgbClr val="D9D9D9"/>
          </p15:clr>
        </p15:guide>
        <p15:guide id="3" orient="horz" pos="866">
          <p15:clr>
            <a:srgbClr val="D9D9D9"/>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7 | Title only and footer">
  <p:cSld name="Titelvariante 2_3_3_1_1">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577800" y="665250"/>
            <a:ext cx="7533000" cy="8763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2200"/>
              <a:buNone/>
              <a:defRPr sz="2200">
                <a:solidFill>
                  <a:srgbClr val="434343"/>
                </a:solidFill>
              </a:defRPr>
            </a:lvl1pPr>
            <a:lvl2pPr lvl="1" algn="l">
              <a:lnSpc>
                <a:spcPct val="100000"/>
              </a:lnSpc>
              <a:spcBef>
                <a:spcPts val="0"/>
              </a:spcBef>
              <a:spcAft>
                <a:spcPts val="0"/>
              </a:spcAft>
              <a:buSzPts val="1400"/>
              <a:buNone/>
              <a:defRPr>
                <a:solidFill>
                  <a:srgbClr val="666666"/>
                </a:solidFill>
              </a:defRPr>
            </a:lvl2pPr>
            <a:lvl3pPr lvl="2" algn="l">
              <a:lnSpc>
                <a:spcPct val="100000"/>
              </a:lnSpc>
              <a:spcBef>
                <a:spcPts val="0"/>
              </a:spcBef>
              <a:spcAft>
                <a:spcPts val="0"/>
              </a:spcAft>
              <a:buSzPts val="1400"/>
              <a:buNone/>
              <a:defRPr>
                <a:solidFill>
                  <a:srgbClr val="666666"/>
                </a:solidFill>
              </a:defRPr>
            </a:lvl3pPr>
            <a:lvl4pPr lvl="3" algn="l">
              <a:lnSpc>
                <a:spcPct val="100000"/>
              </a:lnSpc>
              <a:spcBef>
                <a:spcPts val="0"/>
              </a:spcBef>
              <a:spcAft>
                <a:spcPts val="0"/>
              </a:spcAft>
              <a:buSzPts val="1400"/>
              <a:buNone/>
              <a:defRPr>
                <a:solidFill>
                  <a:srgbClr val="666666"/>
                </a:solidFill>
              </a:defRPr>
            </a:lvl4pPr>
            <a:lvl5pPr lvl="4" algn="l">
              <a:lnSpc>
                <a:spcPct val="100000"/>
              </a:lnSpc>
              <a:spcBef>
                <a:spcPts val="0"/>
              </a:spcBef>
              <a:spcAft>
                <a:spcPts val="0"/>
              </a:spcAft>
              <a:buSzPts val="1400"/>
              <a:buNone/>
              <a:defRPr>
                <a:solidFill>
                  <a:srgbClr val="666666"/>
                </a:solidFill>
              </a:defRPr>
            </a:lvl5pPr>
            <a:lvl6pPr lvl="5" algn="l">
              <a:lnSpc>
                <a:spcPct val="100000"/>
              </a:lnSpc>
              <a:spcBef>
                <a:spcPts val="0"/>
              </a:spcBef>
              <a:spcAft>
                <a:spcPts val="0"/>
              </a:spcAft>
              <a:buSzPts val="1400"/>
              <a:buNone/>
              <a:defRPr>
                <a:solidFill>
                  <a:srgbClr val="666666"/>
                </a:solidFill>
              </a:defRPr>
            </a:lvl6pPr>
            <a:lvl7pPr lvl="6" algn="l">
              <a:lnSpc>
                <a:spcPct val="100000"/>
              </a:lnSpc>
              <a:spcBef>
                <a:spcPts val="0"/>
              </a:spcBef>
              <a:spcAft>
                <a:spcPts val="0"/>
              </a:spcAft>
              <a:buSzPts val="1400"/>
              <a:buNone/>
              <a:defRPr>
                <a:solidFill>
                  <a:srgbClr val="666666"/>
                </a:solidFill>
              </a:defRPr>
            </a:lvl7pPr>
            <a:lvl8pPr lvl="7" algn="l">
              <a:lnSpc>
                <a:spcPct val="100000"/>
              </a:lnSpc>
              <a:spcBef>
                <a:spcPts val="0"/>
              </a:spcBef>
              <a:spcAft>
                <a:spcPts val="0"/>
              </a:spcAft>
              <a:buSzPts val="1400"/>
              <a:buNone/>
              <a:defRPr>
                <a:solidFill>
                  <a:srgbClr val="666666"/>
                </a:solidFill>
              </a:defRPr>
            </a:lvl8pPr>
            <a:lvl9pPr lvl="8" algn="l">
              <a:lnSpc>
                <a:spcPct val="100000"/>
              </a:lnSpc>
              <a:spcBef>
                <a:spcPts val="0"/>
              </a:spcBef>
              <a:spcAft>
                <a:spcPts val="0"/>
              </a:spcAft>
              <a:buSzPts val="1400"/>
              <a:buNone/>
              <a:defRPr>
                <a:solidFill>
                  <a:srgbClr val="666666"/>
                </a:solidFill>
              </a:defRPr>
            </a:lvl9pPr>
          </a:lstStyle>
          <a:p>
            <a:endParaRPr/>
          </a:p>
        </p:txBody>
      </p:sp>
      <p:sp>
        <p:nvSpPr>
          <p:cNvPr id="55" name="Google Shape;55;p8"/>
          <p:cNvSpPr txBox="1">
            <a:spLocks noGrp="1"/>
          </p:cNvSpPr>
          <p:nvPr>
            <p:ph type="subTitle" idx="1"/>
          </p:nvPr>
        </p:nvSpPr>
        <p:spPr>
          <a:xfrm>
            <a:off x="576000" y="315450"/>
            <a:ext cx="7533000" cy="315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8"/>
          <p:cNvSpPr txBox="1">
            <a:spLocks noGrp="1"/>
          </p:cNvSpPr>
          <p:nvPr>
            <p:ph type="sldNum" idx="12"/>
          </p:nvPr>
        </p:nvSpPr>
        <p:spPr>
          <a:xfrm>
            <a:off x="441675" y="6472475"/>
            <a:ext cx="363600" cy="175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de-DE"/>
              <a:t>‹Nº›</a:t>
            </a:fld>
            <a:endParaRPr/>
          </a:p>
        </p:txBody>
      </p:sp>
      <p:sp>
        <p:nvSpPr>
          <p:cNvPr id="57" name="Google Shape;57;p8"/>
          <p:cNvSpPr txBox="1">
            <a:spLocks noGrp="1"/>
          </p:cNvSpPr>
          <p:nvPr>
            <p:ph type="subTitle" idx="2"/>
          </p:nvPr>
        </p:nvSpPr>
        <p:spPr>
          <a:xfrm>
            <a:off x="770925" y="6472350"/>
            <a:ext cx="5554800" cy="175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 | Title version - title only">
  <p:cSld name="CUSTOM_1_1">
    <p:spTree>
      <p:nvGrpSpPr>
        <p:cNvPr id="1" name="Shape 65"/>
        <p:cNvGrpSpPr/>
        <p:nvPr/>
      </p:nvGrpSpPr>
      <p:grpSpPr>
        <a:xfrm>
          <a:off x="0" y="0"/>
          <a:ext cx="0" cy="0"/>
          <a:chOff x="0" y="0"/>
          <a:chExt cx="0" cy="0"/>
        </a:xfrm>
      </p:grpSpPr>
      <p:cxnSp>
        <p:nvCxnSpPr>
          <p:cNvPr id="66" name="Google Shape;66;p10"/>
          <p:cNvCxnSpPr/>
          <p:nvPr/>
        </p:nvCxnSpPr>
        <p:spPr>
          <a:xfrm>
            <a:off x="1650" y="780169"/>
            <a:ext cx="12164701" cy="0"/>
          </a:xfrm>
          <a:prstGeom prst="straightConnector1">
            <a:avLst/>
          </a:prstGeom>
          <a:noFill/>
          <a:ln w="19050" cap="flat" cmpd="sng">
            <a:solidFill>
              <a:srgbClr val="FF0000"/>
            </a:solidFill>
            <a:prstDash val="solid"/>
            <a:round/>
            <a:headEnd type="none" w="sm" len="sm"/>
            <a:tailEnd type="none" w="sm" len="sm"/>
          </a:ln>
        </p:spPr>
      </p:cxnSp>
      <p:sp>
        <p:nvSpPr>
          <p:cNvPr id="67" name="Google Shape;67;p10"/>
          <p:cNvSpPr txBox="1">
            <a:spLocks noGrp="1"/>
          </p:cNvSpPr>
          <p:nvPr>
            <p:ph type="title"/>
          </p:nvPr>
        </p:nvSpPr>
        <p:spPr>
          <a:xfrm>
            <a:off x="1368000" y="2962500"/>
            <a:ext cx="9432000" cy="8625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b="0">
                <a:solidFill>
                  <a:srgbClr val="43434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subTitle" idx="1"/>
          </p:nvPr>
        </p:nvSpPr>
        <p:spPr>
          <a:xfrm>
            <a:off x="1368000" y="2578402"/>
            <a:ext cx="9432000" cy="315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10"/>
          <p:cNvSpPr/>
          <p:nvPr/>
        </p:nvSpPr>
        <p:spPr>
          <a:xfrm>
            <a:off x="610400" y="6463025"/>
            <a:ext cx="332100" cy="224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409">
          <p15:clr>
            <a:srgbClr val="D9D9D9"/>
          </p15:clr>
        </p15:guide>
        <p15:guide id="2" pos="862">
          <p15:clr>
            <a:srgbClr val="D9D9D9"/>
          </p15:clr>
        </p15:guide>
        <p15:guide id="3" pos="6803">
          <p15:clr>
            <a:srgbClr val="D9D9D9"/>
          </p15:clr>
        </p15:guide>
        <p15:guide id="4" orient="horz" pos="1624">
          <p15:clr>
            <a:srgbClr val="D9D9D9"/>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 Single column text">
  <p:cSld name="Titelvariante 2_2_3">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577800" y="665250"/>
            <a:ext cx="7533000" cy="8763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2200"/>
              <a:buNone/>
              <a:defRPr sz="2200">
                <a:solidFill>
                  <a:srgbClr val="434343"/>
                </a:solidFill>
              </a:defRPr>
            </a:lvl1pPr>
            <a:lvl2pPr lvl="1" algn="l">
              <a:lnSpc>
                <a:spcPct val="100000"/>
              </a:lnSpc>
              <a:spcBef>
                <a:spcPts val="0"/>
              </a:spcBef>
              <a:spcAft>
                <a:spcPts val="0"/>
              </a:spcAft>
              <a:buSzPts val="1400"/>
              <a:buNone/>
              <a:defRPr>
                <a:solidFill>
                  <a:srgbClr val="666666"/>
                </a:solidFill>
              </a:defRPr>
            </a:lvl2pPr>
            <a:lvl3pPr lvl="2" algn="l">
              <a:lnSpc>
                <a:spcPct val="100000"/>
              </a:lnSpc>
              <a:spcBef>
                <a:spcPts val="0"/>
              </a:spcBef>
              <a:spcAft>
                <a:spcPts val="0"/>
              </a:spcAft>
              <a:buSzPts val="1400"/>
              <a:buNone/>
              <a:defRPr>
                <a:solidFill>
                  <a:srgbClr val="666666"/>
                </a:solidFill>
              </a:defRPr>
            </a:lvl3pPr>
            <a:lvl4pPr lvl="3" algn="l">
              <a:lnSpc>
                <a:spcPct val="100000"/>
              </a:lnSpc>
              <a:spcBef>
                <a:spcPts val="0"/>
              </a:spcBef>
              <a:spcAft>
                <a:spcPts val="0"/>
              </a:spcAft>
              <a:buSzPts val="1400"/>
              <a:buNone/>
              <a:defRPr>
                <a:solidFill>
                  <a:srgbClr val="666666"/>
                </a:solidFill>
              </a:defRPr>
            </a:lvl4pPr>
            <a:lvl5pPr lvl="4" algn="l">
              <a:lnSpc>
                <a:spcPct val="100000"/>
              </a:lnSpc>
              <a:spcBef>
                <a:spcPts val="0"/>
              </a:spcBef>
              <a:spcAft>
                <a:spcPts val="0"/>
              </a:spcAft>
              <a:buSzPts val="1400"/>
              <a:buNone/>
              <a:defRPr>
                <a:solidFill>
                  <a:srgbClr val="666666"/>
                </a:solidFill>
              </a:defRPr>
            </a:lvl5pPr>
            <a:lvl6pPr lvl="5" algn="l">
              <a:lnSpc>
                <a:spcPct val="100000"/>
              </a:lnSpc>
              <a:spcBef>
                <a:spcPts val="0"/>
              </a:spcBef>
              <a:spcAft>
                <a:spcPts val="0"/>
              </a:spcAft>
              <a:buSzPts val="1400"/>
              <a:buNone/>
              <a:defRPr>
                <a:solidFill>
                  <a:srgbClr val="666666"/>
                </a:solidFill>
              </a:defRPr>
            </a:lvl6pPr>
            <a:lvl7pPr lvl="6" algn="l">
              <a:lnSpc>
                <a:spcPct val="100000"/>
              </a:lnSpc>
              <a:spcBef>
                <a:spcPts val="0"/>
              </a:spcBef>
              <a:spcAft>
                <a:spcPts val="0"/>
              </a:spcAft>
              <a:buSzPts val="1400"/>
              <a:buNone/>
              <a:defRPr>
                <a:solidFill>
                  <a:srgbClr val="666666"/>
                </a:solidFill>
              </a:defRPr>
            </a:lvl7pPr>
            <a:lvl8pPr lvl="7" algn="l">
              <a:lnSpc>
                <a:spcPct val="100000"/>
              </a:lnSpc>
              <a:spcBef>
                <a:spcPts val="0"/>
              </a:spcBef>
              <a:spcAft>
                <a:spcPts val="0"/>
              </a:spcAft>
              <a:buSzPts val="1400"/>
              <a:buNone/>
              <a:defRPr>
                <a:solidFill>
                  <a:srgbClr val="666666"/>
                </a:solidFill>
              </a:defRPr>
            </a:lvl8pPr>
            <a:lvl9pPr lvl="8" algn="l">
              <a:lnSpc>
                <a:spcPct val="100000"/>
              </a:lnSpc>
              <a:spcBef>
                <a:spcPts val="0"/>
              </a:spcBef>
              <a:spcAft>
                <a:spcPts val="0"/>
              </a:spcAft>
              <a:buSzPts val="1400"/>
              <a:buNone/>
              <a:defRPr>
                <a:solidFill>
                  <a:srgbClr val="666666"/>
                </a:solidFill>
              </a:defRPr>
            </a:lvl9pPr>
          </a:lstStyle>
          <a:p>
            <a:endParaRPr/>
          </a:p>
        </p:txBody>
      </p:sp>
      <p:sp>
        <p:nvSpPr>
          <p:cNvPr id="72" name="Google Shape;72;p11"/>
          <p:cNvSpPr txBox="1">
            <a:spLocks noGrp="1"/>
          </p:cNvSpPr>
          <p:nvPr>
            <p:ph type="subTitle" idx="1"/>
          </p:nvPr>
        </p:nvSpPr>
        <p:spPr>
          <a:xfrm>
            <a:off x="576000" y="315450"/>
            <a:ext cx="7533000" cy="315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 name="Google Shape;73;p11"/>
          <p:cNvSpPr txBox="1">
            <a:spLocks noGrp="1"/>
          </p:cNvSpPr>
          <p:nvPr>
            <p:ph type="body" idx="2"/>
          </p:nvPr>
        </p:nvSpPr>
        <p:spPr>
          <a:xfrm>
            <a:off x="575950" y="1669650"/>
            <a:ext cx="7533000" cy="4612500"/>
          </a:xfrm>
          <a:prstGeom prst="rect">
            <a:avLst/>
          </a:prstGeom>
          <a:noFill/>
          <a:ln>
            <a:noFill/>
          </a:ln>
        </p:spPr>
        <p:txBody>
          <a:bodyPr spcFirstLastPara="1" wrap="square" lIns="91425" tIns="91425" rIns="91425" bIns="91425" anchor="t" anchorCtr="0"/>
          <a:lstStyle>
            <a:lvl1pPr marL="457200" marR="0" lvl="0"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1pPr>
            <a:lvl2pPr marL="914400" marR="0" lvl="1"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2pPr>
            <a:lvl3pPr marL="1371600" marR="0" lvl="2"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3pPr>
            <a:lvl4pPr marL="1828800" marR="0" lvl="3"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4pPr>
            <a:lvl5pPr marL="2286000" marR="0" lvl="4"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5pPr>
            <a:lvl6pPr marL="2743200" marR="0" lvl="5"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6pPr>
            <a:lvl7pPr marL="3200400" marR="0" lvl="6"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7pPr>
            <a:lvl8pPr marL="3657600" marR="0" lvl="7" indent="-317500" algn="l" rtl="0">
              <a:lnSpc>
                <a:spcPct val="130000"/>
              </a:lnSpc>
              <a:spcBef>
                <a:spcPts val="100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8pPr>
            <a:lvl9pPr marL="4114800" marR="0" lvl="8" indent="-317500" algn="l" rtl="0">
              <a:lnSpc>
                <a:spcPct val="130000"/>
              </a:lnSpc>
              <a:spcBef>
                <a:spcPts val="1000"/>
              </a:spcBef>
              <a:spcAft>
                <a:spcPts val="100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9pPr>
          </a:lstStyle>
          <a:p>
            <a:endParaRPr/>
          </a:p>
        </p:txBody>
      </p:sp>
      <p:sp>
        <p:nvSpPr>
          <p:cNvPr id="74" name="Google Shape;74;p11"/>
          <p:cNvSpPr txBox="1">
            <a:spLocks noGrp="1"/>
          </p:cNvSpPr>
          <p:nvPr>
            <p:ph type="sldNum" idx="12"/>
          </p:nvPr>
        </p:nvSpPr>
        <p:spPr>
          <a:xfrm>
            <a:off x="441675" y="6472475"/>
            <a:ext cx="363600" cy="175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de-DE"/>
              <a:t>‹Nº›</a:t>
            </a:fld>
            <a:endParaRPr/>
          </a:p>
        </p:txBody>
      </p:sp>
      <p:sp>
        <p:nvSpPr>
          <p:cNvPr id="75" name="Google Shape;75;p11"/>
          <p:cNvSpPr txBox="1">
            <a:spLocks noGrp="1"/>
          </p:cNvSpPr>
          <p:nvPr>
            <p:ph type="subTitle" idx="3"/>
          </p:nvPr>
        </p:nvSpPr>
        <p:spPr>
          <a:xfrm>
            <a:off x="770925" y="6472400"/>
            <a:ext cx="5554800" cy="175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6 | Title, text and image ">
  <p:cSld name="Titelvariante 2_3_3_1_2">
    <p:spTree>
      <p:nvGrpSpPr>
        <p:cNvPr id="1" name="Shape 76"/>
        <p:cNvGrpSpPr/>
        <p:nvPr/>
      </p:nvGrpSpPr>
      <p:grpSpPr>
        <a:xfrm>
          <a:off x="0" y="0"/>
          <a:ext cx="0" cy="0"/>
          <a:chOff x="0" y="0"/>
          <a:chExt cx="0" cy="0"/>
        </a:xfrm>
      </p:grpSpPr>
      <p:pic>
        <p:nvPicPr>
          <p:cNvPr id="77" name="Google Shape;77;p12"/>
          <p:cNvPicPr preferRelativeResize="0"/>
          <p:nvPr/>
        </p:nvPicPr>
        <p:blipFill rotWithShape="1">
          <a:blip r:embed="rId2">
            <a:alphaModFix/>
          </a:blip>
          <a:srcRect l="31650" r="-35116"/>
          <a:stretch/>
        </p:blipFill>
        <p:spPr>
          <a:xfrm>
            <a:off x="8510709" y="790567"/>
            <a:ext cx="7499100" cy="6068400"/>
          </a:xfrm>
          <a:prstGeom prst="parallelogram">
            <a:avLst>
              <a:gd name="adj" fmla="val 28285"/>
            </a:avLst>
          </a:prstGeom>
          <a:noFill/>
          <a:ln>
            <a:noFill/>
          </a:ln>
        </p:spPr>
      </p:pic>
      <p:sp>
        <p:nvSpPr>
          <p:cNvPr id="78" name="Google Shape;78;p12"/>
          <p:cNvSpPr txBox="1">
            <a:spLocks noGrp="1"/>
          </p:cNvSpPr>
          <p:nvPr>
            <p:ph type="sldNum" idx="12"/>
          </p:nvPr>
        </p:nvSpPr>
        <p:spPr>
          <a:xfrm>
            <a:off x="441675" y="6472475"/>
            <a:ext cx="363600" cy="175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de-DE"/>
              <a:t>‹Nº›</a:t>
            </a:fld>
            <a:endParaRPr/>
          </a:p>
        </p:txBody>
      </p:sp>
      <p:sp>
        <p:nvSpPr>
          <p:cNvPr id="79" name="Google Shape;79;p12"/>
          <p:cNvSpPr txBox="1">
            <a:spLocks noGrp="1"/>
          </p:cNvSpPr>
          <p:nvPr>
            <p:ph type="subTitle" idx="1"/>
          </p:nvPr>
        </p:nvSpPr>
        <p:spPr>
          <a:xfrm>
            <a:off x="770925" y="6472350"/>
            <a:ext cx="5554800" cy="175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Arial"/>
                <a:ea typeface="Arial"/>
                <a:cs typeface="Arial"/>
                <a:sym typeface="Arial"/>
              </a:defRPr>
            </a:lvl9pPr>
          </a:lstStyle>
          <a:p>
            <a:endParaRPr/>
          </a:p>
        </p:txBody>
      </p:sp>
      <p:sp>
        <p:nvSpPr>
          <p:cNvPr id="80" name="Google Shape;80;p12"/>
          <p:cNvSpPr txBox="1">
            <a:spLocks noGrp="1"/>
          </p:cNvSpPr>
          <p:nvPr>
            <p:ph type="title"/>
          </p:nvPr>
        </p:nvSpPr>
        <p:spPr>
          <a:xfrm>
            <a:off x="577800" y="665250"/>
            <a:ext cx="5508000" cy="8763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2200"/>
              <a:buNone/>
              <a:defRPr sz="2200">
                <a:solidFill>
                  <a:srgbClr val="434343"/>
                </a:solidFill>
              </a:defRPr>
            </a:lvl1pPr>
            <a:lvl2pPr lvl="1" algn="l">
              <a:lnSpc>
                <a:spcPct val="100000"/>
              </a:lnSpc>
              <a:spcBef>
                <a:spcPts val="0"/>
              </a:spcBef>
              <a:spcAft>
                <a:spcPts val="0"/>
              </a:spcAft>
              <a:buSzPts val="1400"/>
              <a:buNone/>
              <a:defRPr>
                <a:solidFill>
                  <a:srgbClr val="666666"/>
                </a:solidFill>
              </a:defRPr>
            </a:lvl2pPr>
            <a:lvl3pPr lvl="2" algn="l">
              <a:lnSpc>
                <a:spcPct val="100000"/>
              </a:lnSpc>
              <a:spcBef>
                <a:spcPts val="0"/>
              </a:spcBef>
              <a:spcAft>
                <a:spcPts val="0"/>
              </a:spcAft>
              <a:buSzPts val="1400"/>
              <a:buNone/>
              <a:defRPr>
                <a:solidFill>
                  <a:srgbClr val="666666"/>
                </a:solidFill>
              </a:defRPr>
            </a:lvl3pPr>
            <a:lvl4pPr lvl="3" algn="l">
              <a:lnSpc>
                <a:spcPct val="100000"/>
              </a:lnSpc>
              <a:spcBef>
                <a:spcPts val="0"/>
              </a:spcBef>
              <a:spcAft>
                <a:spcPts val="0"/>
              </a:spcAft>
              <a:buSzPts val="1400"/>
              <a:buNone/>
              <a:defRPr>
                <a:solidFill>
                  <a:srgbClr val="666666"/>
                </a:solidFill>
              </a:defRPr>
            </a:lvl4pPr>
            <a:lvl5pPr lvl="4" algn="l">
              <a:lnSpc>
                <a:spcPct val="100000"/>
              </a:lnSpc>
              <a:spcBef>
                <a:spcPts val="0"/>
              </a:spcBef>
              <a:spcAft>
                <a:spcPts val="0"/>
              </a:spcAft>
              <a:buSzPts val="1400"/>
              <a:buNone/>
              <a:defRPr>
                <a:solidFill>
                  <a:srgbClr val="666666"/>
                </a:solidFill>
              </a:defRPr>
            </a:lvl5pPr>
            <a:lvl6pPr lvl="5" algn="l">
              <a:lnSpc>
                <a:spcPct val="100000"/>
              </a:lnSpc>
              <a:spcBef>
                <a:spcPts val="0"/>
              </a:spcBef>
              <a:spcAft>
                <a:spcPts val="0"/>
              </a:spcAft>
              <a:buSzPts val="1400"/>
              <a:buNone/>
              <a:defRPr>
                <a:solidFill>
                  <a:srgbClr val="666666"/>
                </a:solidFill>
              </a:defRPr>
            </a:lvl6pPr>
            <a:lvl7pPr lvl="6" algn="l">
              <a:lnSpc>
                <a:spcPct val="100000"/>
              </a:lnSpc>
              <a:spcBef>
                <a:spcPts val="0"/>
              </a:spcBef>
              <a:spcAft>
                <a:spcPts val="0"/>
              </a:spcAft>
              <a:buSzPts val="1400"/>
              <a:buNone/>
              <a:defRPr>
                <a:solidFill>
                  <a:srgbClr val="666666"/>
                </a:solidFill>
              </a:defRPr>
            </a:lvl7pPr>
            <a:lvl8pPr lvl="7" algn="l">
              <a:lnSpc>
                <a:spcPct val="100000"/>
              </a:lnSpc>
              <a:spcBef>
                <a:spcPts val="0"/>
              </a:spcBef>
              <a:spcAft>
                <a:spcPts val="0"/>
              </a:spcAft>
              <a:buSzPts val="1400"/>
              <a:buNone/>
              <a:defRPr>
                <a:solidFill>
                  <a:srgbClr val="666666"/>
                </a:solidFill>
              </a:defRPr>
            </a:lvl8pPr>
            <a:lvl9pPr lvl="8" algn="l">
              <a:lnSpc>
                <a:spcPct val="100000"/>
              </a:lnSpc>
              <a:spcBef>
                <a:spcPts val="0"/>
              </a:spcBef>
              <a:spcAft>
                <a:spcPts val="0"/>
              </a:spcAft>
              <a:buSzPts val="1400"/>
              <a:buNone/>
              <a:defRPr>
                <a:solidFill>
                  <a:srgbClr val="666666"/>
                </a:solidFill>
              </a:defRPr>
            </a:lvl9pPr>
          </a:lstStyle>
          <a:p>
            <a:endParaRPr/>
          </a:p>
        </p:txBody>
      </p:sp>
      <p:sp>
        <p:nvSpPr>
          <p:cNvPr id="81" name="Google Shape;81;p12"/>
          <p:cNvSpPr txBox="1">
            <a:spLocks noGrp="1"/>
          </p:cNvSpPr>
          <p:nvPr>
            <p:ph type="body" idx="2"/>
          </p:nvPr>
        </p:nvSpPr>
        <p:spPr>
          <a:xfrm>
            <a:off x="575950" y="1669650"/>
            <a:ext cx="5508000" cy="4612500"/>
          </a:xfrm>
          <a:prstGeom prst="rect">
            <a:avLst/>
          </a:prstGeom>
          <a:noFill/>
          <a:ln>
            <a:noFill/>
          </a:ln>
        </p:spPr>
        <p:txBody>
          <a:bodyPr spcFirstLastPara="1" wrap="square" lIns="91425" tIns="91425" rIns="91425" bIns="91425" anchor="t" anchorCtr="0"/>
          <a:lstStyle>
            <a:lvl1pPr marL="457200" marR="0" lvl="0"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1pPr>
            <a:lvl2pPr marL="914400" marR="0" lvl="1"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2pPr>
            <a:lvl3pPr marL="1371600" marR="0" lvl="2"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3pPr>
            <a:lvl4pPr marL="1828800" marR="0" lvl="3"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4pPr>
            <a:lvl5pPr marL="2286000" marR="0" lvl="4"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5pPr>
            <a:lvl6pPr marL="2743200" marR="0" lvl="5"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6pPr>
            <a:lvl7pPr marL="3200400" marR="0" lvl="6"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7pPr>
            <a:lvl8pPr marL="3657600" marR="0" lvl="7"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8pPr>
            <a:lvl9pPr marL="4114800" marR="0" lvl="8" indent="-317500" algn="l" rtl="0">
              <a:lnSpc>
                <a:spcPct val="130000"/>
              </a:lnSpc>
              <a:spcBef>
                <a:spcPts val="0"/>
              </a:spcBef>
              <a:spcAft>
                <a:spcPts val="0"/>
              </a:spcAft>
              <a:buClr>
                <a:srgbClr val="FF0000"/>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9pPr>
          </a:lstStyle>
          <a:p>
            <a:endParaRPr/>
          </a:p>
        </p:txBody>
      </p:sp>
      <p:sp>
        <p:nvSpPr>
          <p:cNvPr id="82" name="Google Shape;82;p12"/>
          <p:cNvSpPr txBox="1">
            <a:spLocks noGrp="1"/>
          </p:cNvSpPr>
          <p:nvPr>
            <p:ph type="subTitle" idx="3"/>
          </p:nvPr>
        </p:nvSpPr>
        <p:spPr>
          <a:xfrm>
            <a:off x="576000" y="315450"/>
            <a:ext cx="5508000" cy="315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7800" y="665250"/>
            <a:ext cx="7533000" cy="876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441675" y="6472475"/>
            <a:ext cx="363600" cy="17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de-DE"/>
              <a:t>‹Nº›</a:t>
            </a:fld>
            <a:endParaRPr/>
          </a:p>
        </p:txBody>
      </p:sp>
      <p:sp>
        <p:nvSpPr>
          <p:cNvPr id="12" name="Google Shape;12;p1"/>
          <p:cNvSpPr txBox="1"/>
          <p:nvPr/>
        </p:nvSpPr>
        <p:spPr>
          <a:xfrm>
            <a:off x="678631" y="6435430"/>
            <a:ext cx="209100" cy="25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434343"/>
                </a:solidFill>
                <a:latin typeface="Helvetica Neue Light"/>
                <a:ea typeface="Helvetica Neue Light"/>
                <a:cs typeface="Helvetica Neue Light"/>
                <a:sym typeface="Helvetica Neue Light"/>
              </a:rPr>
              <a:t>|</a:t>
            </a:r>
            <a:endParaRPr sz="1000" b="0" i="0" u="none" strike="noStrike" cap="none">
              <a:solidFill>
                <a:srgbClr val="434343"/>
              </a:solidFill>
              <a:latin typeface="Helvetica Neue Light"/>
              <a:ea typeface="Helvetica Neue Light"/>
              <a:cs typeface="Helvetica Neue Light"/>
              <a:sym typeface="Helvetica Neue Light"/>
            </a:endParaRPr>
          </a:p>
        </p:txBody>
      </p:sp>
      <p:cxnSp>
        <p:nvCxnSpPr>
          <p:cNvPr id="13" name="Google Shape;13;p1"/>
          <p:cNvCxnSpPr/>
          <p:nvPr/>
        </p:nvCxnSpPr>
        <p:spPr>
          <a:xfrm>
            <a:off x="10226870" y="780139"/>
            <a:ext cx="1942800" cy="0"/>
          </a:xfrm>
          <a:prstGeom prst="straightConnector1">
            <a:avLst/>
          </a:prstGeom>
          <a:noFill/>
          <a:ln w="19050" cap="flat" cmpd="sng">
            <a:solidFill>
              <a:srgbClr val="FF0000"/>
            </a:solidFill>
            <a:prstDash val="solid"/>
            <a:round/>
            <a:headEnd type="none" w="sm" len="sm"/>
            <a:tailEnd type="none" w="sm" len="sm"/>
          </a:ln>
        </p:spPr>
      </p:cxnSp>
      <p:pic>
        <p:nvPicPr>
          <p:cNvPr id="14" name="Google Shape;14;p1"/>
          <p:cNvPicPr preferRelativeResize="0"/>
          <p:nvPr/>
        </p:nvPicPr>
        <p:blipFill rotWithShape="1">
          <a:blip r:embed="rId12">
            <a:alphaModFix/>
          </a:blip>
          <a:srcRect l="209" r="208"/>
          <a:stretch/>
        </p:blipFill>
        <p:spPr>
          <a:xfrm>
            <a:off x="10228550" y="325700"/>
            <a:ext cx="1360750" cy="36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pos="363">
          <p15:clr>
            <a:srgbClr val="D9D9D9"/>
          </p15:clr>
        </p15:guide>
        <p15:guide id="2" pos="7302">
          <p15:clr>
            <a:srgbClr val="CCCCCC"/>
          </p15:clr>
        </p15:guide>
        <p15:guide id="3" orient="horz" pos="3957">
          <p15:clr>
            <a:srgbClr val="D9D9D9"/>
          </p15:clr>
        </p15:guide>
        <p15:guide id="4" orient="horz" pos="1052">
          <p15:clr>
            <a:srgbClr val="D9D9D9"/>
          </p15:clr>
        </p15:guide>
        <p15:guide id="5" orient="horz" pos="199">
          <p15:clr>
            <a:srgbClr val="D9D9D9"/>
          </p15:clr>
        </p15:guide>
        <p15:guide id="6" orient="horz" pos="419">
          <p15:clr>
            <a:srgbClr val="D9D9D9"/>
          </p15:clr>
        </p15:guide>
        <p15:guide id="7" orient="horz" pos="4054">
          <p15:clr>
            <a:srgbClr val="D9D9D9"/>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9.wdp"/><Relationship Id="rId7" Type="http://schemas.openxmlformats.org/officeDocument/2006/relationships/image" Target="../media/image47.png"/><Relationship Id="rId2" Type="http://schemas.openxmlformats.org/officeDocument/2006/relationships/image" Target="../media/image43.jpe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10" Type="http://schemas.microsoft.com/office/2007/relationships/hdphoto" Target="../media/hdphoto8.wdp"/><Relationship Id="rId4" Type="http://schemas.openxmlformats.org/officeDocument/2006/relationships/image" Target="../media/image44.jpeg"/><Relationship Id="rId9" Type="http://schemas.openxmlformats.org/officeDocument/2006/relationships/image" Target="../media/image36.jpeg"/></Relationships>
</file>

<file path=ppt/slides/_rels/slide12.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47.png"/><Relationship Id="rId3" Type="http://schemas.openxmlformats.org/officeDocument/2006/relationships/image" Target="../media/image6.jpeg"/><Relationship Id="rId7" Type="http://schemas.openxmlformats.org/officeDocument/2006/relationships/image" Target="../media/image53.jpeg"/><Relationship Id="rId12" Type="http://schemas.openxmlformats.org/officeDocument/2006/relationships/image" Target="../media/image46.png"/><Relationship Id="rId17" Type="http://schemas.openxmlformats.org/officeDocument/2006/relationships/image" Target="../media/image38.jpeg"/><Relationship Id="rId2" Type="http://schemas.openxmlformats.org/officeDocument/2006/relationships/image" Target="../media/image49.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45.png"/><Relationship Id="rId5" Type="http://schemas.openxmlformats.org/officeDocument/2006/relationships/image" Target="../media/image51.png"/><Relationship Id="rId15" Type="http://schemas.microsoft.com/office/2007/relationships/hdphoto" Target="../media/hdphoto8.wdp"/><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44.jpeg"/><Relationship Id="rId1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jpe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5.jpe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jpeg"/><Relationship Id="rId7" Type="http://schemas.microsoft.com/office/2007/relationships/hdphoto" Target="../media/hdphoto8.wdp"/><Relationship Id="rId12" Type="http://schemas.openxmlformats.org/officeDocument/2006/relationships/image" Target="../media/image41.jpeg"/><Relationship Id="rId2"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36.jpeg"/><Relationship Id="rId11" Type="http://schemas.openxmlformats.org/officeDocument/2006/relationships/image" Target="../media/image40.jpeg"/><Relationship Id="rId5" Type="http://schemas.openxmlformats.org/officeDocument/2006/relationships/image" Target="../media/image35.jpeg"/><Relationship Id="rId10" Type="http://schemas.openxmlformats.org/officeDocument/2006/relationships/image" Target="../media/image39.jpeg"/><Relationship Id="rId4" Type="http://schemas.openxmlformats.org/officeDocument/2006/relationships/image" Target="../media/image34.jpeg"/><Relationship Id="rId9" Type="http://schemas.openxmlformats.org/officeDocument/2006/relationships/image" Target="../media/image38.jpeg"/></Relationships>
</file>

<file path=ppt/slides/_rels/slide1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jpeg"/><Relationship Id="rId7" Type="http://schemas.microsoft.com/office/2007/relationships/hdphoto" Target="../media/hdphoto8.wdp"/><Relationship Id="rId12" Type="http://schemas.openxmlformats.org/officeDocument/2006/relationships/image" Target="../media/image41.jpeg"/><Relationship Id="rId2" Type="http://schemas.openxmlformats.org/officeDocument/2006/relationships/image" Target="../media/image65.png"/><Relationship Id="rId1" Type="http://schemas.openxmlformats.org/officeDocument/2006/relationships/slideLayout" Target="../slideLayouts/slideLayout10.xml"/><Relationship Id="rId6" Type="http://schemas.openxmlformats.org/officeDocument/2006/relationships/image" Target="../media/image36.jpeg"/><Relationship Id="rId11" Type="http://schemas.openxmlformats.org/officeDocument/2006/relationships/image" Target="../media/image40.jpeg"/><Relationship Id="rId5" Type="http://schemas.openxmlformats.org/officeDocument/2006/relationships/image" Target="../media/image35.jpeg"/><Relationship Id="rId10" Type="http://schemas.openxmlformats.org/officeDocument/2006/relationships/image" Target="../media/image39.jpeg"/><Relationship Id="rId4" Type="http://schemas.openxmlformats.org/officeDocument/2006/relationships/image" Target="../media/image34.jpeg"/><Relationship Id="rId9"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jpeg"/><Relationship Id="rId7" Type="http://schemas.microsoft.com/office/2007/relationships/hdphoto" Target="../media/hdphoto8.wdp"/><Relationship Id="rId12" Type="http://schemas.openxmlformats.org/officeDocument/2006/relationships/image" Target="../media/image41.jpeg"/><Relationship Id="rId2" Type="http://schemas.openxmlformats.org/officeDocument/2006/relationships/image" Target="../media/image66.png"/><Relationship Id="rId1" Type="http://schemas.openxmlformats.org/officeDocument/2006/relationships/slideLayout" Target="../slideLayouts/slideLayout10.xml"/><Relationship Id="rId6" Type="http://schemas.openxmlformats.org/officeDocument/2006/relationships/image" Target="../media/image36.jpeg"/><Relationship Id="rId11" Type="http://schemas.openxmlformats.org/officeDocument/2006/relationships/image" Target="../media/image40.jpeg"/><Relationship Id="rId5" Type="http://schemas.openxmlformats.org/officeDocument/2006/relationships/image" Target="../media/image35.jpeg"/><Relationship Id="rId10" Type="http://schemas.openxmlformats.org/officeDocument/2006/relationships/image" Target="../media/image39.jpeg"/><Relationship Id="rId4" Type="http://schemas.openxmlformats.org/officeDocument/2006/relationships/image" Target="../media/image34.jpeg"/><Relationship Id="rId9"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0.xml"/><Relationship Id="rId1" Type="http://schemas.openxmlformats.org/officeDocument/2006/relationships/themeOverride" Target="../theme/themeOverride2.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jpeg"/><Relationship Id="rId1" Type="http://schemas.openxmlformats.org/officeDocument/2006/relationships/slideLayout" Target="../slideLayouts/slideLayout10.xml"/><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jpeg"/><Relationship Id="rId1" Type="http://schemas.openxmlformats.org/officeDocument/2006/relationships/slideLayout" Target="../slideLayouts/slideLayout10.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2.jpe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9.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30.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4.jpeg"/><Relationship Id="rId18" Type="http://schemas.openxmlformats.org/officeDocument/2006/relationships/image" Target="../media/image19.jpg"/><Relationship Id="rId26" Type="http://schemas.openxmlformats.org/officeDocument/2006/relationships/image" Target="../media/image26.jpeg"/><Relationship Id="rId39" Type="http://schemas.microsoft.com/office/2007/relationships/hdphoto" Target="../media/hdphoto8.wdp"/><Relationship Id="rId3" Type="http://schemas.openxmlformats.org/officeDocument/2006/relationships/image" Target="../media/image7.jpeg"/><Relationship Id="rId21" Type="http://schemas.microsoft.com/office/2007/relationships/hdphoto" Target="../media/hdphoto5.wdp"/><Relationship Id="rId34" Type="http://schemas.openxmlformats.org/officeDocument/2006/relationships/image" Target="../media/image32.jpeg"/><Relationship Id="rId42" Type="http://schemas.openxmlformats.org/officeDocument/2006/relationships/image" Target="../media/image39.jpeg"/><Relationship Id="rId7" Type="http://schemas.openxmlformats.org/officeDocument/2006/relationships/image" Target="../media/image9.jpeg"/><Relationship Id="rId12" Type="http://schemas.openxmlformats.org/officeDocument/2006/relationships/image" Target="../media/image13.jpeg"/><Relationship Id="rId17" Type="http://schemas.openxmlformats.org/officeDocument/2006/relationships/image" Target="../media/image18.jpeg"/><Relationship Id="rId25" Type="http://schemas.openxmlformats.org/officeDocument/2006/relationships/image" Target="../media/image25.jpeg"/><Relationship Id="rId33" Type="http://schemas.openxmlformats.org/officeDocument/2006/relationships/image" Target="../media/image31.jpeg"/><Relationship Id="rId38" Type="http://schemas.openxmlformats.org/officeDocument/2006/relationships/image" Target="../media/image36.jpeg"/><Relationship Id="rId2" Type="http://schemas.openxmlformats.org/officeDocument/2006/relationships/image" Target="../media/image6.jpeg"/><Relationship Id="rId16" Type="http://schemas.openxmlformats.org/officeDocument/2006/relationships/image" Target="../media/image17.jpeg"/><Relationship Id="rId20" Type="http://schemas.openxmlformats.org/officeDocument/2006/relationships/image" Target="../media/image21.jpeg"/><Relationship Id="rId29" Type="http://schemas.openxmlformats.org/officeDocument/2006/relationships/image" Target="../media/image28.jpeg"/><Relationship Id="rId41" Type="http://schemas.openxmlformats.org/officeDocument/2006/relationships/image" Target="../media/image38.jpeg"/><Relationship Id="rId1" Type="http://schemas.openxmlformats.org/officeDocument/2006/relationships/slideLayout" Target="../slideLayouts/slideLayout10.xml"/><Relationship Id="rId6" Type="http://schemas.microsoft.com/office/2007/relationships/hdphoto" Target="../media/hdphoto3.wdp"/><Relationship Id="rId11" Type="http://schemas.openxmlformats.org/officeDocument/2006/relationships/image" Target="../media/image12.jpeg"/><Relationship Id="rId24" Type="http://schemas.openxmlformats.org/officeDocument/2006/relationships/image" Target="../media/image24.jpeg"/><Relationship Id="rId32" Type="http://schemas.openxmlformats.org/officeDocument/2006/relationships/image" Target="../media/image30.jpeg"/><Relationship Id="rId37" Type="http://schemas.openxmlformats.org/officeDocument/2006/relationships/image" Target="../media/image35.jpeg"/><Relationship Id="rId40" Type="http://schemas.openxmlformats.org/officeDocument/2006/relationships/image" Target="../media/image37.jpeg"/><Relationship Id="rId5" Type="http://schemas.openxmlformats.org/officeDocument/2006/relationships/image" Target="../media/image8.jpeg"/><Relationship Id="rId15" Type="http://schemas.openxmlformats.org/officeDocument/2006/relationships/image" Target="../media/image16.jpeg"/><Relationship Id="rId23" Type="http://schemas.openxmlformats.org/officeDocument/2006/relationships/image" Target="../media/image23.jpeg"/><Relationship Id="rId28" Type="http://schemas.openxmlformats.org/officeDocument/2006/relationships/image" Target="../media/image27.jpeg"/><Relationship Id="rId36" Type="http://schemas.openxmlformats.org/officeDocument/2006/relationships/image" Target="../media/image34.jpeg"/><Relationship Id="rId10" Type="http://schemas.openxmlformats.org/officeDocument/2006/relationships/image" Target="../media/image11.jpeg"/><Relationship Id="rId19" Type="http://schemas.openxmlformats.org/officeDocument/2006/relationships/image" Target="../media/image20.jpeg"/><Relationship Id="rId31" Type="http://schemas.microsoft.com/office/2007/relationships/hdphoto" Target="../media/hdphoto7.wdp"/><Relationship Id="rId44" Type="http://schemas.openxmlformats.org/officeDocument/2006/relationships/image" Target="../media/image41.jpeg"/><Relationship Id="rId4" Type="http://schemas.microsoft.com/office/2007/relationships/hdphoto" Target="../media/hdphoto2.wdp"/><Relationship Id="rId9" Type="http://schemas.openxmlformats.org/officeDocument/2006/relationships/image" Target="../media/image10.jpeg"/><Relationship Id="rId14" Type="http://schemas.openxmlformats.org/officeDocument/2006/relationships/image" Target="../media/image15.jpeg"/><Relationship Id="rId22" Type="http://schemas.openxmlformats.org/officeDocument/2006/relationships/image" Target="../media/image22.jpeg"/><Relationship Id="rId27" Type="http://schemas.microsoft.com/office/2007/relationships/hdphoto" Target="../media/hdphoto6.wdp"/><Relationship Id="rId30" Type="http://schemas.openxmlformats.org/officeDocument/2006/relationships/image" Target="../media/image29.jpeg"/><Relationship Id="rId35" Type="http://schemas.openxmlformats.org/officeDocument/2006/relationships/image" Target="../media/image33.jpeg"/><Relationship Id="rId43"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pic>
        <p:nvPicPr>
          <p:cNvPr id="113" name="Google Shape;113;p15"/>
          <p:cNvPicPr preferRelativeResize="0"/>
          <p:nvPr/>
        </p:nvPicPr>
        <p:blipFill>
          <a:blip r:embed="rId3">
            <a:extLst>
              <a:ext uri="{28A0092B-C50C-407E-A947-70E740481C1C}">
                <a14:useLocalDpi xmlns:a14="http://schemas.microsoft.com/office/drawing/2010/main" val="0"/>
              </a:ext>
            </a:extLst>
          </a:blip>
          <a:stretch>
            <a:fillRect/>
          </a:stretch>
        </p:blipFill>
        <p:spPr>
          <a:xfrm flipH="1">
            <a:off x="-3111500" y="-1"/>
            <a:ext cx="10702274" cy="7262385"/>
          </a:xfrm>
          <a:prstGeom prst="parallelogram">
            <a:avLst>
              <a:gd name="adj" fmla="val 25000"/>
            </a:avLst>
          </a:prstGeom>
          <a:noFill/>
          <a:ln>
            <a:noFill/>
          </a:ln>
        </p:spPr>
      </p:pic>
      <p:sp>
        <p:nvSpPr>
          <p:cNvPr id="2" name="1 Título"/>
          <p:cNvSpPr>
            <a:spLocks noGrp="1"/>
          </p:cNvSpPr>
          <p:nvPr>
            <p:ph type="title"/>
          </p:nvPr>
        </p:nvSpPr>
        <p:spPr>
          <a:xfrm>
            <a:off x="7162800" y="2871198"/>
            <a:ext cx="4810125" cy="3262901"/>
          </a:xfrm>
        </p:spPr>
        <p:txBody>
          <a:bodyPr/>
          <a:lstStyle/>
          <a:p>
            <a:r>
              <a:rPr lang="es-ES" sz="2400" dirty="0" smtClean="0">
                <a:effectLst>
                  <a:outerShdw blurRad="38100" dist="38100" dir="2700000" algn="tl">
                    <a:srgbClr val="000000">
                      <a:alpha val="43137"/>
                    </a:srgbClr>
                  </a:outerShdw>
                </a:effectLst>
              </a:rPr>
              <a:t>La influencia del lenguaje de los políticos en el municipio barcelonés de </a:t>
            </a:r>
            <a:r>
              <a:rPr lang="es-ES" sz="2400" dirty="0" err="1" smtClean="0">
                <a:effectLst>
                  <a:outerShdw blurRad="38100" dist="38100" dir="2700000" algn="tl">
                    <a:srgbClr val="000000">
                      <a:alpha val="43137"/>
                    </a:srgbClr>
                  </a:outerShdw>
                </a:effectLst>
              </a:rPr>
              <a:t>Sant</a:t>
            </a:r>
            <a:r>
              <a:rPr lang="es-ES" sz="2400" dirty="0" smtClean="0">
                <a:effectLst>
                  <a:outerShdw blurRad="38100" dist="38100" dir="2700000" algn="tl">
                    <a:srgbClr val="000000">
                      <a:alpha val="43137"/>
                    </a:srgbClr>
                  </a:outerShdw>
                </a:effectLst>
              </a:rPr>
              <a:t> </a:t>
            </a:r>
            <a:r>
              <a:rPr lang="es-ES" sz="2400" dirty="0" err="1" smtClean="0">
                <a:effectLst>
                  <a:outerShdw blurRad="38100" dist="38100" dir="2700000" algn="tl">
                    <a:srgbClr val="000000">
                      <a:alpha val="43137"/>
                    </a:srgbClr>
                  </a:outerShdw>
                </a:effectLst>
              </a:rPr>
              <a:t>Boi</a:t>
            </a:r>
            <a:r>
              <a:rPr lang="es-ES" sz="2400" dirty="0" smtClean="0">
                <a:effectLst>
                  <a:outerShdw blurRad="38100" dist="38100" dir="2700000" algn="tl">
                    <a:srgbClr val="000000">
                      <a:alpha val="43137"/>
                    </a:srgbClr>
                  </a:outerShdw>
                </a:effectLst>
              </a:rPr>
              <a:t> de Llobregat </a:t>
            </a:r>
            <a:r>
              <a:rPr lang="es-ES" sz="2400" dirty="0">
                <a:effectLst>
                  <a:outerShdw blurRad="38100" dist="38100" dir="2700000" algn="tl">
                    <a:srgbClr val="000000">
                      <a:alpha val="43137"/>
                    </a:srgbClr>
                  </a:outerShdw>
                </a:effectLst>
              </a:rPr>
              <a:t/>
            </a:r>
            <a:br>
              <a:rPr lang="es-ES" sz="2400" dirty="0">
                <a:effectLst>
                  <a:outerShdw blurRad="38100" dist="38100" dir="2700000" algn="tl">
                    <a:srgbClr val="000000">
                      <a:alpha val="43137"/>
                    </a:srgbClr>
                  </a:outerShdw>
                </a:effectLst>
              </a:rPr>
            </a:br>
            <a:r>
              <a:rPr lang="es-ES" sz="2400" dirty="0" smtClean="0">
                <a:effectLst>
                  <a:outerShdw blurRad="38100" dist="38100" dir="2700000" algn="tl">
                    <a:srgbClr val="000000">
                      <a:alpha val="43137"/>
                    </a:srgbClr>
                  </a:outerShdw>
                </a:effectLst>
              </a:rPr>
              <a:t/>
            </a:r>
            <a:br>
              <a:rPr lang="es-ES" sz="2400" dirty="0" smtClean="0">
                <a:effectLst>
                  <a:outerShdw blurRad="38100" dist="38100" dir="2700000" algn="tl">
                    <a:srgbClr val="000000">
                      <a:alpha val="43137"/>
                    </a:srgbClr>
                  </a:outerShdw>
                </a:effectLst>
              </a:rPr>
            </a:br>
            <a:r>
              <a:rPr lang="es-ES" sz="2400" dirty="0" smtClean="0">
                <a:effectLst>
                  <a:outerShdw blurRad="38100" dist="38100" dir="2700000" algn="tl">
                    <a:srgbClr val="000000">
                      <a:alpha val="43137"/>
                    </a:srgbClr>
                  </a:outerShdw>
                </a:effectLst>
              </a:rPr>
              <a:t>	</a:t>
            </a:r>
            <a:r>
              <a:rPr lang="es-ES" sz="1800" dirty="0" smtClean="0"/>
              <a:t>Proyecto de </a:t>
            </a:r>
            <a:r>
              <a:rPr lang="de-DE" sz="1800" dirty="0" smtClean="0"/>
              <a:t>Data Science</a:t>
            </a:r>
            <a:br>
              <a:rPr lang="de-DE" sz="1800" dirty="0" smtClean="0"/>
            </a:br>
            <a:r>
              <a:rPr lang="de-DE" sz="1800" dirty="0" smtClean="0"/>
              <a:t>	</a:t>
            </a:r>
            <a:br>
              <a:rPr lang="de-DE" sz="1800" dirty="0" smtClean="0"/>
            </a:br>
            <a:r>
              <a:rPr lang="de-DE" sz="1800" dirty="0"/>
              <a:t>	</a:t>
            </a:r>
            <a:r>
              <a:rPr lang="de-DE" sz="1800" dirty="0" smtClean="0"/>
              <a:t>Cristina Cosma </a:t>
            </a:r>
            <a:br>
              <a:rPr lang="de-DE" sz="1800" dirty="0" smtClean="0"/>
            </a:br>
            <a:r>
              <a:rPr lang="de-DE" sz="1800" dirty="0"/>
              <a:t/>
            </a:r>
            <a:br>
              <a:rPr lang="de-DE" sz="1800" dirty="0"/>
            </a:br>
            <a:r>
              <a:rPr lang="de-DE" sz="1800" dirty="0" smtClean="0"/>
              <a:t/>
            </a:r>
            <a:br>
              <a:rPr lang="de-DE" sz="1800" dirty="0" smtClean="0"/>
            </a:br>
            <a:r>
              <a:rPr lang="de-DE" sz="1800" dirty="0" smtClean="0"/>
              <a:t/>
            </a:r>
            <a:br>
              <a:rPr lang="de-DE" sz="1800" dirty="0" smtClean="0"/>
            </a:br>
            <a:r>
              <a:rPr lang="de-DE" sz="1800" dirty="0"/>
              <a:t/>
            </a:r>
            <a:br>
              <a:rPr lang="de-DE" sz="1800" dirty="0"/>
            </a:br>
            <a:endParaRPr lang="es-E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575950" y="310244"/>
            <a:ext cx="9719214" cy="693964"/>
          </a:xfrm>
          <a:prstGeom prst="rect">
            <a:avLst/>
          </a:prstGeom>
          <a:noFill/>
          <a:ln>
            <a:noFill/>
          </a:ln>
        </p:spPr>
        <p:txBody>
          <a:bodyPr spcFirstLastPara="1" wrap="square" lIns="0" tIns="91425" rIns="91425" bIns="91425" anchor="t" anchorCtr="0">
            <a:noAutofit/>
          </a:bodyPr>
          <a:lstStyle/>
          <a:p>
            <a:pPr marL="139700" indent="0">
              <a:buNone/>
            </a:pPr>
            <a:r>
              <a:rPr lang="es-ES" sz="2400" b="0" dirty="0" smtClean="0">
                <a:effectLst>
                  <a:outerShdw blurRad="38100" dist="38100" dir="2700000" algn="tl">
                    <a:srgbClr val="000000">
                      <a:alpha val="43137"/>
                    </a:srgbClr>
                  </a:outerShdw>
                </a:effectLst>
              </a:rPr>
              <a:t>Puesta en contexto: </a:t>
            </a:r>
            <a:r>
              <a:rPr lang="es-ES" sz="2000" b="0" dirty="0" smtClean="0"/>
              <a:t>resultados </a:t>
            </a:r>
            <a:r>
              <a:rPr lang="es-ES" sz="2000" b="0" dirty="0" smtClean="0">
                <a:effectLst>
                  <a:outerShdw blurRad="38100" dist="38100" dir="2700000" algn="tl">
                    <a:srgbClr val="000000">
                      <a:alpha val="43137"/>
                    </a:srgbClr>
                  </a:outerShdw>
                </a:effectLst>
              </a:rPr>
              <a:t>municipales mayo </a:t>
            </a:r>
            <a:r>
              <a:rPr lang="es-ES" sz="2000" b="0" dirty="0">
                <a:effectLst>
                  <a:outerShdw blurRad="38100" dist="38100" dir="2700000" algn="tl">
                    <a:srgbClr val="000000">
                      <a:alpha val="43137"/>
                    </a:srgbClr>
                  </a:outerShdw>
                </a:effectLst>
              </a:rPr>
              <a:t>2023 </a:t>
            </a:r>
            <a:r>
              <a:rPr lang="de-DE" sz="2000" b="0" dirty="0"/>
              <a:t>Sant Boi de Llobregat</a:t>
            </a:r>
            <a:endParaRPr sz="2000" b="0" dirty="0"/>
          </a:p>
          <a:p>
            <a:pPr marL="139700" indent="0">
              <a:buNone/>
            </a:pPr>
            <a:endParaRPr sz="1600" dirty="0" smtClean="0"/>
          </a:p>
          <a:p>
            <a:pPr marL="457200" lvl="0" indent="0" algn="l" rtl="0">
              <a:lnSpc>
                <a:spcPct val="130000"/>
              </a:lnSpc>
              <a:spcBef>
                <a:spcPts val="0"/>
              </a:spcBef>
              <a:spcAft>
                <a:spcPts val="0"/>
              </a:spcAft>
              <a:buClr>
                <a:schemeClr val="dk1"/>
              </a:buClr>
              <a:buSzPts val="1100"/>
              <a:buFont typeface="Arial"/>
              <a:buNone/>
            </a:pPr>
            <a:endParaRPr sz="1600" dirty="0"/>
          </a:p>
          <a:p>
            <a:pPr marL="0" lvl="0" indent="0" algn="l" rtl="0">
              <a:lnSpc>
                <a:spcPct val="130000"/>
              </a:lnSpc>
              <a:spcBef>
                <a:spcPts val="0"/>
              </a:spcBef>
              <a:spcAft>
                <a:spcPts val="0"/>
              </a:spcAft>
              <a:buSzPts val="1400"/>
              <a:buNone/>
            </a:pPr>
            <a:endParaRPr sz="1600" dirty="0"/>
          </a:p>
        </p:txBody>
      </p:sp>
      <p:pic>
        <p:nvPicPr>
          <p:cNvPr id="8194" name="Picture 2" descr="C:\Users\Buba\Documents\CURSOS-PROGRAMACION\IT-Academy\IT-DATA-SCIENCE\DS-Proyecto\Elecciones_fechas\resultados20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45080"/>
            <a:ext cx="7887551" cy="3869870"/>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redondeado"/>
          <p:cNvSpPr/>
          <p:nvPr/>
        </p:nvSpPr>
        <p:spPr>
          <a:xfrm>
            <a:off x="4514849" y="1340305"/>
            <a:ext cx="3457576" cy="1831519"/>
          </a:xfrm>
          <a:prstGeom prst="roundRect">
            <a:avLst/>
          </a:prstGeom>
          <a:noFill/>
          <a:ln w="127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1 Rectángulo"/>
          <p:cNvSpPr/>
          <p:nvPr/>
        </p:nvSpPr>
        <p:spPr>
          <a:xfrm>
            <a:off x="7791451" y="1340305"/>
            <a:ext cx="4376737" cy="5755422"/>
          </a:xfrm>
          <a:prstGeom prst="rect">
            <a:avLst/>
          </a:prstGeom>
        </p:spPr>
        <p:txBody>
          <a:bodyPr wrap="square">
            <a:spAutoFit/>
          </a:bodyPr>
          <a:lstStyle/>
          <a:p>
            <a:pPr marL="425450" indent="-285750">
              <a:buFont typeface="Arial" panose="020B0604020202020204" pitchFamily="34" charset="0"/>
              <a:buChar char="•"/>
            </a:pPr>
            <a:r>
              <a:rPr lang="es-ES" sz="1600" dirty="0" smtClean="0">
                <a:solidFill>
                  <a:srgbClr val="666666"/>
                </a:solidFill>
                <a:latin typeface="Helvetica Neue"/>
                <a:ea typeface="Helvetica Neue"/>
                <a:cs typeface="Helvetica Neue"/>
                <a:sym typeface="Helvetica Neue"/>
              </a:rPr>
              <a:t>40 </a:t>
            </a:r>
            <a:r>
              <a:rPr lang="es-ES" sz="1600" dirty="0">
                <a:solidFill>
                  <a:srgbClr val="666666"/>
                </a:solidFill>
                <a:latin typeface="Helvetica Neue"/>
                <a:ea typeface="Helvetica Neue"/>
                <a:cs typeface="Helvetica Neue"/>
                <a:sym typeface="Helvetica Neue"/>
              </a:rPr>
              <a:t>años de PSC, con 4 </a:t>
            </a:r>
            <a:r>
              <a:rPr lang="es-ES" sz="1600" dirty="0" smtClean="0">
                <a:solidFill>
                  <a:srgbClr val="666666"/>
                </a:solidFill>
                <a:latin typeface="Helvetica Neue"/>
                <a:ea typeface="Helvetica Neue"/>
                <a:cs typeface="Helvetica Neue"/>
                <a:sym typeface="Helvetica Neue"/>
              </a:rPr>
              <a:t>alcaldes</a:t>
            </a:r>
          </a:p>
          <a:p>
            <a:pPr marL="425450" indent="-285750">
              <a:buFont typeface="Arial" panose="020B0604020202020204" pitchFamily="34" charset="0"/>
              <a:buChar char="•"/>
            </a:pPr>
            <a:endParaRPr lang="es-ES" sz="1600" dirty="0">
              <a:solidFill>
                <a:srgbClr val="666666"/>
              </a:solidFill>
              <a:latin typeface="Helvetica Neue"/>
              <a:ea typeface="Helvetica Neue"/>
              <a:cs typeface="Helvetica Neue"/>
              <a:sym typeface="Helvetica Neue"/>
            </a:endParaRPr>
          </a:p>
          <a:p>
            <a:pPr marL="425450" indent="-285750">
              <a:buFont typeface="Arial" panose="020B0604020202020204" pitchFamily="34" charset="0"/>
              <a:buChar char="•"/>
            </a:pPr>
            <a:r>
              <a:rPr lang="es-ES" sz="1600" dirty="0" smtClean="0">
                <a:solidFill>
                  <a:srgbClr val="666666"/>
                </a:solidFill>
                <a:latin typeface="Helvetica Neue"/>
                <a:ea typeface="Helvetica Neue"/>
                <a:cs typeface="Helvetica Neue"/>
                <a:sym typeface="Helvetica Neue"/>
              </a:rPr>
              <a:t>Sólo 50 % del censo participó en las municipales de 2023, menos que en 2019</a:t>
            </a:r>
          </a:p>
          <a:p>
            <a:pPr marL="425450" indent="-285750">
              <a:buFont typeface="Arial" panose="020B0604020202020204" pitchFamily="34" charset="0"/>
              <a:buChar char="•"/>
            </a:pPr>
            <a:endParaRPr lang="es-ES" sz="1600" dirty="0" smtClean="0">
              <a:solidFill>
                <a:srgbClr val="666666"/>
              </a:solidFill>
              <a:latin typeface="Helvetica Neue"/>
              <a:ea typeface="Helvetica Neue"/>
              <a:cs typeface="Helvetica Neue"/>
              <a:sym typeface="Helvetica Neue"/>
            </a:endParaRPr>
          </a:p>
          <a:p>
            <a:pPr marL="425450" indent="-285750">
              <a:buFont typeface="Arial" panose="020B0604020202020204" pitchFamily="34" charset="0"/>
              <a:buChar char="•"/>
            </a:pPr>
            <a:r>
              <a:rPr lang="es-ES" sz="1600" dirty="0" smtClean="0">
                <a:solidFill>
                  <a:srgbClr val="666666"/>
                </a:solidFill>
                <a:latin typeface="Helvetica Neue"/>
                <a:ea typeface="Helvetica Neue"/>
                <a:cs typeface="Helvetica Neue"/>
                <a:sym typeface="Helvetica Neue"/>
              </a:rPr>
              <a:t>Todos han perdido 2-3 escaños, menos PSC, PP y Vox, que han </a:t>
            </a:r>
            <a:r>
              <a:rPr lang="es-ES" sz="1600" dirty="0">
                <a:solidFill>
                  <a:srgbClr val="666666"/>
                </a:solidFill>
                <a:latin typeface="Helvetica Neue"/>
                <a:ea typeface="Helvetica Neue"/>
                <a:cs typeface="Helvetica Neue"/>
                <a:sym typeface="Helvetica Neue"/>
              </a:rPr>
              <a:t>subido mucho.</a:t>
            </a:r>
          </a:p>
          <a:p>
            <a:pPr marL="139700" indent="0">
              <a:buFont typeface="Helvetica Neue Light"/>
              <a:buNone/>
            </a:pPr>
            <a:endParaRPr lang="es-ES" sz="1600" dirty="0" smtClean="0">
              <a:solidFill>
                <a:srgbClr val="666666"/>
              </a:solidFill>
              <a:latin typeface="Helvetica Neue"/>
              <a:ea typeface="Helvetica Neue"/>
              <a:cs typeface="Helvetica Neue"/>
            </a:endParaRPr>
          </a:p>
          <a:p>
            <a:pPr marL="425450" indent="-285750">
              <a:buFont typeface="Arial" panose="020B0604020202020204" pitchFamily="34" charset="0"/>
              <a:buChar char="•"/>
            </a:pPr>
            <a:r>
              <a:rPr lang="es-ES" sz="1600" dirty="0" smtClean="0">
                <a:solidFill>
                  <a:srgbClr val="666666"/>
                </a:solidFill>
                <a:latin typeface="Helvetica Neue"/>
                <a:ea typeface="Helvetica Neue"/>
                <a:cs typeface="Helvetica Neue"/>
              </a:rPr>
              <a:t>PSC </a:t>
            </a:r>
            <a:r>
              <a:rPr lang="es-ES" sz="1600" dirty="0">
                <a:solidFill>
                  <a:srgbClr val="666666"/>
                </a:solidFill>
                <a:latin typeface="Helvetica Neue"/>
                <a:ea typeface="Helvetica Neue"/>
                <a:cs typeface="Helvetica Neue"/>
              </a:rPr>
              <a:t>con </a:t>
            </a:r>
            <a:r>
              <a:rPr lang="es-ES" sz="1600" dirty="0" err="1">
                <a:solidFill>
                  <a:srgbClr val="666666"/>
                </a:solidFill>
                <a:latin typeface="Helvetica Neue"/>
                <a:ea typeface="Helvetica Neue"/>
                <a:cs typeface="Helvetica Neue"/>
              </a:rPr>
              <a:t>Lluïsa</a:t>
            </a:r>
            <a:r>
              <a:rPr lang="es-ES" sz="1600" dirty="0">
                <a:solidFill>
                  <a:srgbClr val="666666"/>
                </a:solidFill>
                <a:latin typeface="Helvetica Neue"/>
                <a:ea typeface="Helvetica Neue"/>
                <a:cs typeface="Helvetica Neue"/>
              </a:rPr>
              <a:t> </a:t>
            </a:r>
            <a:r>
              <a:rPr lang="es-ES" sz="1600" dirty="0" err="1">
                <a:solidFill>
                  <a:srgbClr val="666666"/>
                </a:solidFill>
                <a:latin typeface="Helvetica Neue"/>
                <a:ea typeface="Helvetica Neue"/>
                <a:cs typeface="Helvetica Neue"/>
              </a:rPr>
              <a:t>Moret</a:t>
            </a:r>
            <a:r>
              <a:rPr lang="es-ES" sz="1600" dirty="0">
                <a:solidFill>
                  <a:srgbClr val="666666"/>
                </a:solidFill>
                <a:latin typeface="Helvetica Neue"/>
                <a:ea typeface="Helvetica Neue"/>
                <a:cs typeface="Helvetica Neue"/>
              </a:rPr>
              <a:t> como </a:t>
            </a:r>
            <a:r>
              <a:rPr lang="es-ES" sz="1600" dirty="0" smtClean="0">
                <a:solidFill>
                  <a:srgbClr val="666666"/>
                </a:solidFill>
                <a:latin typeface="Helvetica Neue"/>
                <a:ea typeface="Helvetica Neue"/>
                <a:cs typeface="Helvetica Neue"/>
              </a:rPr>
              <a:t>alcaldesa: gana por mayoría </a:t>
            </a:r>
            <a:r>
              <a:rPr lang="es-ES" sz="1600" dirty="0">
                <a:solidFill>
                  <a:srgbClr val="666666"/>
                </a:solidFill>
                <a:latin typeface="Helvetica Neue"/>
                <a:ea typeface="Helvetica Neue"/>
                <a:cs typeface="Helvetica Neue"/>
              </a:rPr>
              <a:t>absoluta con 16 escaños en 2023 (eran 13 en 2019</a:t>
            </a:r>
            <a:r>
              <a:rPr lang="es-ES" sz="1600" dirty="0" smtClean="0">
                <a:solidFill>
                  <a:srgbClr val="666666"/>
                </a:solidFill>
                <a:latin typeface="Helvetica Neue"/>
                <a:ea typeface="Helvetica Neue"/>
                <a:cs typeface="Helvetica Neue"/>
              </a:rPr>
              <a:t>)</a:t>
            </a:r>
          </a:p>
          <a:p>
            <a:pPr marL="425450" indent="-285750">
              <a:buFont typeface="Arial" panose="020B0604020202020204" pitchFamily="34" charset="0"/>
              <a:buChar char="•"/>
            </a:pPr>
            <a:endParaRPr lang="es-ES" sz="1600" dirty="0">
              <a:solidFill>
                <a:srgbClr val="666666"/>
              </a:solidFill>
              <a:latin typeface="Helvetica Neue"/>
              <a:ea typeface="Helvetica Neue"/>
              <a:cs typeface="Helvetica Neue"/>
            </a:endParaRPr>
          </a:p>
          <a:p>
            <a:pPr marL="425450" indent="-285750">
              <a:buFont typeface="Arial" panose="020B0604020202020204" pitchFamily="34" charset="0"/>
              <a:buChar char="•"/>
            </a:pPr>
            <a:r>
              <a:rPr lang="es-ES" sz="1600" dirty="0">
                <a:solidFill>
                  <a:srgbClr val="666666"/>
                </a:solidFill>
                <a:latin typeface="Helvetica Neue"/>
                <a:ea typeface="Helvetica Neue"/>
                <a:cs typeface="Helvetica Neue"/>
              </a:rPr>
              <a:t>Salen del pleno </a:t>
            </a:r>
            <a:r>
              <a:rPr lang="es-ES" sz="1600" dirty="0" err="1">
                <a:solidFill>
                  <a:srgbClr val="666666"/>
                </a:solidFill>
                <a:latin typeface="Helvetica Neue"/>
                <a:ea typeface="Helvetica Neue"/>
                <a:cs typeface="Helvetica Neue"/>
              </a:rPr>
              <a:t>Ciutadans</a:t>
            </a:r>
            <a:r>
              <a:rPr lang="es-ES" sz="1600" dirty="0">
                <a:solidFill>
                  <a:srgbClr val="666666"/>
                </a:solidFill>
                <a:latin typeface="Helvetica Neue"/>
                <a:ea typeface="Helvetica Neue"/>
                <a:cs typeface="Helvetica Neue"/>
              </a:rPr>
              <a:t> (Cs) y Olga Puertas (N.A</a:t>
            </a:r>
            <a:r>
              <a:rPr lang="es-ES" sz="1600" dirty="0" smtClean="0">
                <a:solidFill>
                  <a:srgbClr val="666666"/>
                </a:solidFill>
                <a:latin typeface="Helvetica Neue"/>
                <a:ea typeface="Helvetica Neue"/>
                <a:cs typeface="Helvetica Neue"/>
              </a:rPr>
              <a:t>.)</a:t>
            </a:r>
          </a:p>
          <a:p>
            <a:pPr marL="425450" indent="-285750">
              <a:buFont typeface="Arial" panose="020B0604020202020204" pitchFamily="34" charset="0"/>
              <a:buChar char="•"/>
            </a:pPr>
            <a:endParaRPr lang="es-ES" sz="1600" dirty="0">
              <a:solidFill>
                <a:srgbClr val="666666"/>
              </a:solidFill>
              <a:latin typeface="Helvetica Neue"/>
              <a:ea typeface="Helvetica Neue"/>
              <a:cs typeface="Helvetica Neue"/>
            </a:endParaRPr>
          </a:p>
          <a:p>
            <a:pPr marL="425450" indent="-285750">
              <a:buFont typeface="Arial" panose="020B0604020202020204" pitchFamily="34" charset="0"/>
              <a:buChar char="•"/>
            </a:pPr>
            <a:r>
              <a:rPr lang="es-ES" sz="1600" dirty="0">
                <a:solidFill>
                  <a:srgbClr val="666666"/>
                </a:solidFill>
                <a:latin typeface="Helvetica Neue"/>
                <a:ea typeface="Helvetica Neue"/>
                <a:cs typeface="Helvetica Neue"/>
              </a:rPr>
              <a:t>Se fusionan algunos de En </a:t>
            </a:r>
            <a:r>
              <a:rPr lang="es-ES" sz="1600" dirty="0" err="1">
                <a:solidFill>
                  <a:srgbClr val="666666"/>
                </a:solidFill>
                <a:latin typeface="Helvetica Neue"/>
                <a:ea typeface="Helvetica Neue"/>
                <a:cs typeface="Helvetica Neue"/>
              </a:rPr>
              <a:t>Comú</a:t>
            </a:r>
            <a:r>
              <a:rPr lang="es-ES" sz="1600" dirty="0">
                <a:solidFill>
                  <a:srgbClr val="666666"/>
                </a:solidFill>
                <a:latin typeface="Helvetica Neue"/>
                <a:ea typeface="Helvetica Neue"/>
                <a:cs typeface="Helvetica Neue"/>
              </a:rPr>
              <a:t> y </a:t>
            </a:r>
            <a:r>
              <a:rPr lang="es-ES" sz="1600" dirty="0" err="1">
                <a:solidFill>
                  <a:srgbClr val="666666"/>
                </a:solidFill>
                <a:latin typeface="Helvetica Neue"/>
                <a:ea typeface="Helvetica Neue"/>
                <a:cs typeface="Helvetica Neue"/>
              </a:rPr>
              <a:t>Podem</a:t>
            </a:r>
            <a:r>
              <a:rPr lang="es-ES" sz="1600" dirty="0">
                <a:solidFill>
                  <a:srgbClr val="666666"/>
                </a:solidFill>
                <a:latin typeface="Helvetica Neue"/>
                <a:ea typeface="Helvetica Neue"/>
                <a:cs typeface="Helvetica Neue"/>
              </a:rPr>
              <a:t> (forman </a:t>
            </a:r>
            <a:r>
              <a:rPr lang="es-ES" sz="1600" dirty="0" err="1">
                <a:solidFill>
                  <a:srgbClr val="666666"/>
                </a:solidFill>
                <a:latin typeface="Helvetica Neue"/>
                <a:ea typeface="Helvetica Neue"/>
                <a:cs typeface="Helvetica Neue"/>
              </a:rPr>
              <a:t>SBeCP</a:t>
            </a:r>
            <a:r>
              <a:rPr lang="es-ES" sz="1600" dirty="0" smtClean="0">
                <a:solidFill>
                  <a:srgbClr val="666666"/>
                </a:solidFill>
                <a:latin typeface="Helvetica Neue"/>
                <a:ea typeface="Helvetica Neue"/>
                <a:cs typeface="Helvetica Neue"/>
              </a:rPr>
              <a:t>)</a:t>
            </a:r>
          </a:p>
          <a:p>
            <a:pPr marL="425450" indent="-285750">
              <a:buFont typeface="Arial" panose="020B0604020202020204" pitchFamily="34" charset="0"/>
              <a:buChar char="•"/>
            </a:pPr>
            <a:endParaRPr lang="es-ES" sz="1600" dirty="0">
              <a:solidFill>
                <a:srgbClr val="666666"/>
              </a:solidFill>
              <a:latin typeface="Helvetica Neue"/>
              <a:ea typeface="Helvetica Neue"/>
              <a:cs typeface="Helvetica Neue"/>
            </a:endParaRPr>
          </a:p>
          <a:p>
            <a:pPr marL="425450" indent="-285750">
              <a:buFont typeface="Arial" panose="020B0604020202020204" pitchFamily="34" charset="0"/>
              <a:buChar char="•"/>
            </a:pPr>
            <a:r>
              <a:rPr lang="es-ES" sz="1600" dirty="0">
                <a:solidFill>
                  <a:srgbClr val="666666"/>
                </a:solidFill>
                <a:latin typeface="Helvetica Neue"/>
                <a:ea typeface="Helvetica Neue"/>
                <a:cs typeface="Helvetica Neue"/>
              </a:rPr>
              <a:t>Vuelve el Partido Popular (PP</a:t>
            </a:r>
            <a:r>
              <a:rPr lang="es-ES" sz="1600" dirty="0" smtClean="0">
                <a:solidFill>
                  <a:srgbClr val="666666"/>
                </a:solidFill>
                <a:latin typeface="Helvetica Neue"/>
                <a:ea typeface="Helvetica Neue"/>
                <a:cs typeface="Helvetica Neue"/>
              </a:rPr>
              <a:t>)</a:t>
            </a:r>
          </a:p>
          <a:p>
            <a:pPr marL="425450" indent="-285750">
              <a:buFont typeface="Arial" panose="020B0604020202020204" pitchFamily="34" charset="0"/>
              <a:buChar char="•"/>
            </a:pPr>
            <a:endParaRPr lang="es-ES" sz="1600" dirty="0">
              <a:solidFill>
                <a:srgbClr val="666666"/>
              </a:solidFill>
              <a:latin typeface="Helvetica Neue"/>
              <a:ea typeface="Helvetica Neue"/>
              <a:cs typeface="Helvetica Neue"/>
            </a:endParaRPr>
          </a:p>
          <a:p>
            <a:pPr marL="425450" indent="-285750">
              <a:buFont typeface="Arial" panose="020B0604020202020204" pitchFamily="34" charset="0"/>
              <a:buChar char="•"/>
            </a:pPr>
            <a:r>
              <a:rPr lang="es-ES" sz="1600" dirty="0">
                <a:solidFill>
                  <a:srgbClr val="666666"/>
                </a:solidFill>
                <a:latin typeface="Helvetica Neue"/>
                <a:ea typeface="Helvetica Neue"/>
                <a:cs typeface="Helvetica Neue"/>
              </a:rPr>
              <a:t>Entra por primera vez en el pleno Vox </a:t>
            </a:r>
          </a:p>
          <a:p>
            <a:pPr marL="425450" indent="-285750">
              <a:buFont typeface="Arial" panose="020B0604020202020204" pitchFamily="34" charset="0"/>
              <a:buChar char="•"/>
            </a:pPr>
            <a:endParaRPr lang="es-ES" sz="1600" dirty="0">
              <a:solidFill>
                <a:srgbClr val="666666"/>
              </a:solidFill>
              <a:latin typeface="Helvetica Neue"/>
              <a:ea typeface="Helvetica Neue"/>
              <a:cs typeface="Helvetica Neue"/>
            </a:endParaRPr>
          </a:p>
          <a:p>
            <a:pPr marL="425450" indent="-285750">
              <a:buFont typeface="Arial" panose="020B0604020202020204" pitchFamily="34" charset="0"/>
              <a:buChar char="•"/>
            </a:pPr>
            <a:endParaRPr lang="es-ES" sz="1600" dirty="0">
              <a:solidFill>
                <a:srgbClr val="666666"/>
              </a:solidFill>
              <a:latin typeface="Helvetica Neue"/>
              <a:ea typeface="Helvetica Neue"/>
              <a:cs typeface="Helvetica Neue"/>
            </a:endParaRPr>
          </a:p>
        </p:txBody>
      </p:sp>
    </p:spTree>
    <p:extLst>
      <p:ext uri="{BB962C8B-B14F-4D97-AF65-F5344CB8AC3E}">
        <p14:creationId xmlns:p14="http://schemas.microsoft.com/office/powerpoint/2010/main" val="2168886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Google Shape;670;p37"/>
          <p:cNvSpPr/>
          <p:nvPr/>
        </p:nvSpPr>
        <p:spPr>
          <a:xfrm>
            <a:off x="0" y="1453244"/>
            <a:ext cx="12168001" cy="2703469"/>
          </a:xfrm>
          <a:prstGeom prst="rect">
            <a:avLst/>
          </a:prstGeom>
          <a:gradFill>
            <a:gsLst>
              <a:gs pos="0">
                <a:srgbClr val="FFFFFF"/>
              </a:gs>
              <a:gs pos="51000">
                <a:srgbClr val="FFFFFF"/>
              </a:gs>
              <a:gs pos="82000">
                <a:srgbClr val="F3F3F3"/>
              </a:gs>
              <a:gs pos="100000">
                <a:srgbClr val="EFEFEF"/>
              </a:gs>
            </a:gsLst>
            <a:lin ang="5400012" scaled="0"/>
          </a:gradFill>
          <a:ln>
            <a:noFill/>
          </a:ln>
          <a:effectLst>
            <a:outerShdw blurRad="57150" dist="38100" dir="16200000" algn="bl" rotWithShape="0">
              <a:srgbClr val="000000">
                <a:alpha val="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42;p36"/>
          <p:cNvSpPr txBox="1"/>
          <p:nvPr/>
        </p:nvSpPr>
        <p:spPr>
          <a:xfrm>
            <a:off x="204198" y="1"/>
            <a:ext cx="11963990" cy="4156712"/>
          </a:xfrm>
          <a:prstGeom prst="rect">
            <a:avLst/>
          </a:prstGeom>
          <a:noFill/>
          <a:ln>
            <a:noFill/>
          </a:ln>
        </p:spPr>
        <p:txBody>
          <a:bodyPr spcFirstLastPara="1" wrap="square" lIns="91425" tIns="91425" rIns="91425" bIns="91425" anchor="t" anchorCtr="0">
            <a:noAutofit/>
          </a:bodyPr>
          <a:lstStyle/>
          <a:p>
            <a:pPr>
              <a:lnSpc>
                <a:spcPct val="130000"/>
              </a:lnSpc>
              <a:buSzPts val="1800"/>
            </a:pPr>
            <a:r>
              <a:rPr lang="de-DE" sz="2000" b="1" dirty="0" smtClean="0">
                <a:solidFill>
                  <a:srgbClr val="434343"/>
                </a:solidFill>
                <a:latin typeface="Helvetica Neue"/>
                <a:ea typeface="Helvetica Neue"/>
                <a:cs typeface="Helvetica Neue"/>
                <a:sym typeface="Helvetica Neue"/>
              </a:rPr>
              <a:t>2013. Tensiones en el Ayuntamiento. </a:t>
            </a:r>
            <a:r>
              <a:rPr lang="de-DE" sz="1600" dirty="0" smtClean="0">
                <a:solidFill>
                  <a:srgbClr val="434343"/>
                </a:solidFill>
                <a:latin typeface="Helvetica Neue"/>
                <a:ea typeface="Helvetica Neue"/>
                <a:cs typeface="Helvetica Neue"/>
                <a:sym typeface="Helvetica Neue"/>
              </a:rPr>
              <a:t>El alcalde es cuestionado por </a:t>
            </a:r>
            <a:r>
              <a:rPr lang="de-DE" sz="1600" dirty="0">
                <a:solidFill>
                  <a:srgbClr val="434343"/>
                </a:solidFill>
                <a:latin typeface="Helvetica Neue"/>
                <a:ea typeface="Helvetica Neue"/>
                <a:cs typeface="Helvetica Neue"/>
                <a:sym typeface="Helvetica Neue"/>
              </a:rPr>
              <a:t>la </a:t>
            </a:r>
            <a:r>
              <a:rPr lang="de-DE" sz="1600" dirty="0" smtClean="0">
                <a:solidFill>
                  <a:srgbClr val="434343"/>
                </a:solidFill>
                <a:latin typeface="Helvetica Neue"/>
                <a:ea typeface="Helvetica Neue"/>
                <a:cs typeface="Helvetica Neue"/>
                <a:sym typeface="Helvetica Neue"/>
              </a:rPr>
              <a:t>oposción y parte de la opinión </a:t>
            </a:r>
            <a:r>
              <a:rPr lang="de-DE" sz="1600" dirty="0">
                <a:solidFill>
                  <a:srgbClr val="434343"/>
                </a:solidFill>
                <a:latin typeface="Helvetica Neue"/>
                <a:ea typeface="Helvetica Neue"/>
                <a:cs typeface="Helvetica Neue"/>
                <a:sym typeface="Helvetica Neue"/>
              </a:rPr>
              <a:t>pública</a:t>
            </a:r>
            <a:r>
              <a:rPr lang="de-DE" sz="1600" dirty="0" smtClean="0">
                <a:solidFill>
                  <a:srgbClr val="434343"/>
                </a:solidFill>
                <a:latin typeface="Helvetica Neue"/>
                <a:ea typeface="Helvetica Neue"/>
                <a:cs typeface="Helvetica Neue"/>
                <a:sym typeface="Helvetica Neue"/>
              </a:rPr>
              <a:t>, donde regidores de varios partidos (PP, CiU, PxC) le son especialmente críticos por estas razones : gestión de presupuestos</a:t>
            </a:r>
            <a:r>
              <a:rPr lang="de-DE" sz="1600" dirty="0">
                <a:solidFill>
                  <a:srgbClr val="434343"/>
                </a:solidFill>
                <a:latin typeface="Helvetica Neue"/>
                <a:ea typeface="Helvetica Neue"/>
                <a:cs typeface="Helvetica Neue"/>
                <a:sym typeface="Helvetica Neue"/>
              </a:rPr>
              <a:t>, </a:t>
            </a:r>
            <a:r>
              <a:rPr lang="de-DE" sz="1600" dirty="0" smtClean="0">
                <a:solidFill>
                  <a:srgbClr val="434343"/>
                </a:solidFill>
                <a:latin typeface="Helvetica Neue"/>
                <a:ea typeface="Helvetica Neue"/>
                <a:cs typeface="Helvetica Neue"/>
                <a:sym typeface="Helvetica Neue"/>
              </a:rPr>
              <a:t>priordades, "malgastar, poco fomento de la economía local, muchas empresas </a:t>
            </a:r>
            <a:r>
              <a:rPr lang="de-DE" sz="1600" dirty="0">
                <a:solidFill>
                  <a:srgbClr val="434343"/>
                </a:solidFill>
                <a:latin typeface="Helvetica Neue"/>
                <a:ea typeface="Helvetica Neue"/>
                <a:cs typeface="Helvetica Neue"/>
                <a:sym typeface="Helvetica Neue"/>
              </a:rPr>
              <a:t>públicas en el </a:t>
            </a:r>
            <a:r>
              <a:rPr lang="de-DE" sz="1600" dirty="0" smtClean="0">
                <a:solidFill>
                  <a:srgbClr val="434343"/>
                </a:solidFill>
                <a:latin typeface="Helvetica Neue"/>
                <a:ea typeface="Helvetica Neue"/>
                <a:cs typeface="Helvetica Neue"/>
                <a:sym typeface="Helvetica Neue"/>
              </a:rPr>
              <a:t>municipio, sueldos públicos, subida de impuestos, pasividad </a:t>
            </a:r>
            <a:r>
              <a:rPr lang="de-DE" sz="1600" dirty="0">
                <a:solidFill>
                  <a:srgbClr val="434343"/>
                </a:solidFill>
                <a:latin typeface="Helvetica Neue"/>
                <a:ea typeface="Helvetica Neue"/>
                <a:cs typeface="Helvetica Neue"/>
                <a:sym typeface="Helvetica Neue"/>
              </a:rPr>
              <a:t>ante los </a:t>
            </a:r>
            <a:r>
              <a:rPr lang="de-DE" sz="1600" dirty="0" smtClean="0">
                <a:solidFill>
                  <a:srgbClr val="434343"/>
                </a:solidFill>
                <a:latin typeface="Helvetica Neue"/>
                <a:ea typeface="Helvetica Neue"/>
                <a:cs typeface="Helvetica Neue"/>
                <a:sym typeface="Helvetica Neue"/>
              </a:rPr>
              <a:t>desafíos y el contexto de crisis </a:t>
            </a:r>
            <a:r>
              <a:rPr lang="de-DE" sz="1600" dirty="0">
                <a:solidFill>
                  <a:srgbClr val="434343"/>
                </a:solidFill>
                <a:latin typeface="Helvetica Neue"/>
                <a:ea typeface="Helvetica Neue"/>
                <a:cs typeface="Helvetica Neue"/>
                <a:sym typeface="Helvetica Neue"/>
              </a:rPr>
              <a:t>económica desde el </a:t>
            </a:r>
            <a:r>
              <a:rPr lang="de-DE" sz="1600" dirty="0" smtClean="0">
                <a:solidFill>
                  <a:srgbClr val="434343"/>
                </a:solidFill>
                <a:latin typeface="Helvetica Neue"/>
                <a:ea typeface="Helvetica Neue"/>
                <a:cs typeface="Helvetica Neue"/>
                <a:sym typeface="Helvetica Neue"/>
              </a:rPr>
              <a:t>2008. </a:t>
            </a:r>
            <a:endParaRPr lang="de-DE" sz="1800" dirty="0" smtClean="0">
              <a:solidFill>
                <a:srgbClr val="434343"/>
              </a:solidFill>
              <a:latin typeface="Helvetica Neue"/>
              <a:ea typeface="Helvetica Neue"/>
              <a:cs typeface="Helvetica Neue"/>
              <a:sym typeface="Helvetica Neue"/>
            </a:endParaRPr>
          </a:p>
          <a:p>
            <a:pPr lvl="0">
              <a:lnSpc>
                <a:spcPct val="130000"/>
              </a:lnSpc>
              <a:buSzPts val="1800"/>
            </a:pPr>
            <a:endParaRPr lang="de-DE" sz="1800" dirty="0">
              <a:solidFill>
                <a:srgbClr val="434343"/>
              </a:solidFill>
              <a:latin typeface="Helvetica Neue"/>
              <a:ea typeface="Helvetica Neue"/>
              <a:cs typeface="Helvetica Neue"/>
              <a:sym typeface="Helvetica Neue"/>
            </a:endParaRPr>
          </a:p>
          <a:p>
            <a:pPr lvl="0">
              <a:lnSpc>
                <a:spcPct val="130000"/>
              </a:lnSpc>
              <a:buSzPts val="1800"/>
            </a:pPr>
            <a:endParaRPr lang="de-DE" sz="1800" dirty="0" smtClean="0">
              <a:solidFill>
                <a:srgbClr val="434343"/>
              </a:solidFill>
              <a:latin typeface="Helvetica Neue"/>
              <a:ea typeface="Helvetica Neue"/>
              <a:cs typeface="Helvetica Neue"/>
              <a:sym typeface="Helvetica Neue"/>
            </a:endParaRPr>
          </a:p>
          <a:p>
            <a:pPr lvl="0">
              <a:lnSpc>
                <a:spcPct val="130000"/>
              </a:lnSpc>
              <a:buSzPts val="1800"/>
            </a:pPr>
            <a:endParaRPr lang="de-DE" sz="1800" dirty="0">
              <a:solidFill>
                <a:srgbClr val="434343"/>
              </a:solidFill>
              <a:latin typeface="Helvetica Neue"/>
              <a:ea typeface="Helvetica Neue"/>
              <a:cs typeface="Helvetica Neue"/>
              <a:sym typeface="Helvetica Neue"/>
            </a:endParaRPr>
          </a:p>
          <a:p>
            <a:pPr lvl="0">
              <a:lnSpc>
                <a:spcPct val="130000"/>
              </a:lnSpc>
              <a:buSzPts val="1800"/>
            </a:pPr>
            <a:endParaRPr lang="de-DE" sz="1800" dirty="0" smtClean="0">
              <a:solidFill>
                <a:srgbClr val="434343"/>
              </a:solidFill>
              <a:latin typeface="Helvetica Neue"/>
              <a:ea typeface="Helvetica Neue"/>
              <a:cs typeface="Helvetica Neue"/>
              <a:sym typeface="Helvetica Neue"/>
            </a:endParaRPr>
          </a:p>
          <a:p>
            <a:pPr lvl="0">
              <a:lnSpc>
                <a:spcPct val="130000"/>
              </a:lnSpc>
              <a:buSzPts val="1800"/>
            </a:pPr>
            <a:endParaRPr lang="de-DE" sz="1800" dirty="0">
              <a:solidFill>
                <a:srgbClr val="434343"/>
              </a:solidFill>
              <a:latin typeface="Helvetica Neue"/>
              <a:ea typeface="Helvetica Neue"/>
              <a:cs typeface="Helvetica Neue"/>
              <a:sym typeface="Helvetica Neue"/>
            </a:endParaRPr>
          </a:p>
          <a:p>
            <a:pPr lvl="0">
              <a:lnSpc>
                <a:spcPct val="130000"/>
              </a:lnSpc>
              <a:buSzPts val="1800"/>
            </a:pPr>
            <a:endParaRPr lang="de-DE" sz="1800" dirty="0" smtClean="0">
              <a:solidFill>
                <a:srgbClr val="434343"/>
              </a:solidFill>
              <a:latin typeface="Helvetica Neue"/>
              <a:ea typeface="Helvetica Neue"/>
              <a:cs typeface="Helvetica Neue"/>
              <a:sym typeface="Helvetica Neue"/>
            </a:endParaRPr>
          </a:p>
          <a:p>
            <a:pPr lvl="0">
              <a:lnSpc>
                <a:spcPct val="130000"/>
              </a:lnSpc>
              <a:buSzPts val="1800"/>
            </a:pPr>
            <a:endParaRPr lang="de-DE" sz="1800" dirty="0" smtClean="0">
              <a:solidFill>
                <a:srgbClr val="434343"/>
              </a:solidFill>
              <a:latin typeface="Helvetica Neue"/>
              <a:ea typeface="Helvetica Neue"/>
              <a:cs typeface="Helvetica Neue"/>
              <a:sym typeface="Helvetica Neue"/>
            </a:endParaRPr>
          </a:p>
        </p:txBody>
      </p:sp>
      <p:pic>
        <p:nvPicPr>
          <p:cNvPr id="14339" name="Picture 3" descr="C:\Users\Buba\Documents\CURSOS-PROGRAMACION\IT-Academy\IT-DATA-SCIENCE\DS-Proyecto\Imagenes_diapos\Personas_Ayuntamiento\2013_descontento.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6000"/>
                    </a14:imgEffect>
                    <a14:imgEffect>
                      <a14:brightnessContrast bright="9000" contrast="-8000"/>
                    </a14:imgEffect>
                  </a14:imgLayer>
                </a14:imgProps>
              </a:ext>
              <a:ext uri="{28A0092B-C50C-407E-A947-70E740481C1C}">
                <a14:useLocalDpi xmlns:a14="http://schemas.microsoft.com/office/drawing/2010/main" val="0"/>
              </a:ext>
            </a:extLst>
          </a:blip>
          <a:srcRect l="20663" t="7124" r="7349" b="1790"/>
          <a:stretch/>
        </p:blipFill>
        <p:spPr bwMode="auto">
          <a:xfrm>
            <a:off x="204198" y="1453244"/>
            <a:ext cx="7787167" cy="525671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31 Grupo"/>
          <p:cNvGrpSpPr/>
          <p:nvPr/>
        </p:nvGrpSpPr>
        <p:grpSpPr>
          <a:xfrm>
            <a:off x="1234815" y="6372235"/>
            <a:ext cx="390911" cy="373417"/>
            <a:chOff x="4451378" y="4797152"/>
            <a:chExt cx="1234120" cy="1199317"/>
          </a:xfrm>
        </p:grpSpPr>
        <p:sp>
          <p:nvSpPr>
            <p:cNvPr id="33" name="32 Elipse"/>
            <p:cNvSpPr/>
            <p:nvPr/>
          </p:nvSpPr>
          <p:spPr>
            <a:xfrm>
              <a:off x="4451378" y="4797152"/>
              <a:ext cx="1234120" cy="1199317"/>
            </a:xfrm>
            <a:prstGeom prst="ellipse">
              <a:avLst/>
            </a:prstGeom>
            <a:solidFill>
              <a:srgbClr val="93CFD5"/>
            </a:solidFill>
            <a:ln w="12700">
              <a:solidFill>
                <a:srgbClr val="9CC6C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33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5" name="34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35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7" name="36 Grupo"/>
          <p:cNvGrpSpPr/>
          <p:nvPr/>
        </p:nvGrpSpPr>
        <p:grpSpPr>
          <a:xfrm>
            <a:off x="5959173" y="6404413"/>
            <a:ext cx="366467" cy="350067"/>
            <a:chOff x="6516142" y="4797152"/>
            <a:chExt cx="1234120" cy="1199317"/>
          </a:xfrm>
          <a:solidFill>
            <a:srgbClr val="FF2D2D"/>
          </a:solidFill>
        </p:grpSpPr>
        <p:sp>
          <p:nvSpPr>
            <p:cNvPr id="38" name="37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9" name="38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0" name="39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40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7" name="46 Grupo"/>
          <p:cNvGrpSpPr/>
          <p:nvPr/>
        </p:nvGrpSpPr>
        <p:grpSpPr>
          <a:xfrm>
            <a:off x="2758727" y="6394277"/>
            <a:ext cx="385564" cy="368310"/>
            <a:chOff x="6516142" y="4797152"/>
            <a:chExt cx="1234120" cy="1199317"/>
          </a:xfrm>
          <a:solidFill>
            <a:srgbClr val="0F9538"/>
          </a:solidFill>
        </p:grpSpPr>
        <p:sp>
          <p:nvSpPr>
            <p:cNvPr id="48" name="47 Elipse"/>
            <p:cNvSpPr/>
            <p:nvPr/>
          </p:nvSpPr>
          <p:spPr>
            <a:xfrm>
              <a:off x="6516142" y="4797152"/>
              <a:ext cx="1234120" cy="1199317"/>
            </a:xfrm>
            <a:prstGeom prst="ellipse">
              <a:avLst/>
            </a:prstGeom>
            <a:grpFill/>
            <a:ln w="12700">
              <a:solidFill>
                <a:srgbClr val="0F9538"/>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9" name="48 Arco"/>
            <p:cNvSpPr/>
            <p:nvPr/>
          </p:nvSpPr>
          <p:spPr>
            <a:xfrm rot="8568908">
              <a:off x="6768123" y="4988045"/>
              <a:ext cx="937627" cy="661128"/>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0" name="49 Elipse"/>
            <p:cNvSpPr/>
            <p:nvPr/>
          </p:nvSpPr>
          <p:spPr>
            <a:xfrm>
              <a:off x="7260270"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50 Elipse"/>
            <p:cNvSpPr/>
            <p:nvPr/>
          </p:nvSpPr>
          <p:spPr>
            <a:xfrm>
              <a:off x="6938558"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2" name="61 Grupo"/>
          <p:cNvGrpSpPr/>
          <p:nvPr/>
        </p:nvGrpSpPr>
        <p:grpSpPr>
          <a:xfrm>
            <a:off x="7562575" y="6394888"/>
            <a:ext cx="366467" cy="350067"/>
            <a:chOff x="6516142" y="4797152"/>
            <a:chExt cx="1234120" cy="1199317"/>
          </a:xfrm>
          <a:solidFill>
            <a:srgbClr val="FF2D2D"/>
          </a:solidFill>
        </p:grpSpPr>
        <p:sp>
          <p:nvSpPr>
            <p:cNvPr id="63" name="62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4" name="63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5" name="64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65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7" name="66 Grupo"/>
          <p:cNvGrpSpPr/>
          <p:nvPr/>
        </p:nvGrpSpPr>
        <p:grpSpPr>
          <a:xfrm>
            <a:off x="4394223" y="6404413"/>
            <a:ext cx="366467" cy="350067"/>
            <a:chOff x="6516142" y="4797152"/>
            <a:chExt cx="1234120" cy="1199317"/>
          </a:xfrm>
          <a:solidFill>
            <a:srgbClr val="FF2D2D"/>
          </a:solidFill>
        </p:grpSpPr>
        <p:sp>
          <p:nvSpPr>
            <p:cNvPr id="68" name="67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9" name="68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0" name="69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70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3" name="3 Marcador de número de diapositiva"/>
          <p:cNvSpPr>
            <a:spLocks noGrp="1"/>
          </p:cNvSpPr>
          <p:nvPr>
            <p:ph type="sldNum" idx="12"/>
          </p:nvPr>
        </p:nvSpPr>
        <p:spPr>
          <a:xfrm>
            <a:off x="8160371" y="6472475"/>
            <a:ext cx="363600" cy="175200"/>
          </a:xfrm>
        </p:spPr>
        <p:txBody>
          <a:bodyPr/>
          <a:lstStyle/>
          <a:p>
            <a:pPr marL="0" lvl="0" indent="0" algn="r" rtl="0">
              <a:spcBef>
                <a:spcPts val="0"/>
              </a:spcBef>
              <a:spcAft>
                <a:spcPts val="0"/>
              </a:spcAft>
              <a:buNone/>
            </a:pPr>
            <a:fld id="{00000000-1234-1234-1234-123412341234}" type="slidenum">
              <a:rPr lang="de-DE" smtClean="0"/>
              <a:t>11</a:t>
            </a:fld>
            <a:endParaRPr lang="de-DE"/>
          </a:p>
        </p:txBody>
      </p:sp>
      <p:pic>
        <p:nvPicPr>
          <p:cNvPr id="74" name="Picture 16" descr="C:\Users\Buba\Documents\CURSOS-PROGRAMACION\IT-Academy\IT-DATA-SCIENCE\DS-Proyecto\Imagenes_diapos\Personas_Ayuntamiento\Jaume_Bosch.jpg"/>
          <p:cNvPicPr>
            <a:picLocks noChangeAspect="1" noChangeArrowheads="1"/>
          </p:cNvPicPr>
          <p:nvPr/>
        </p:nvPicPr>
        <p:blipFill rotWithShape="1">
          <a:blip r:embed="rId4">
            <a:extLst>
              <a:ext uri="{28A0092B-C50C-407E-A947-70E740481C1C}">
                <a14:useLocalDpi xmlns:a14="http://schemas.microsoft.com/office/drawing/2010/main" val="0"/>
              </a:ext>
            </a:extLst>
          </a:blip>
          <a:srcRect b="3656"/>
          <a:stretch/>
        </p:blipFill>
        <p:spPr bwMode="auto">
          <a:xfrm>
            <a:off x="10286078" y="2064238"/>
            <a:ext cx="1428988" cy="1830403"/>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76" name="2 Título"/>
          <p:cNvSpPr txBox="1">
            <a:spLocks/>
          </p:cNvSpPr>
          <p:nvPr/>
        </p:nvSpPr>
        <p:spPr>
          <a:xfrm>
            <a:off x="10102457" y="4127610"/>
            <a:ext cx="1817288" cy="863490"/>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err="1" smtClean="0">
                <a:latin typeface="Bahnschrift SemiLight Condensed" panose="020B0502040204020203" pitchFamily="34" charset="0"/>
                <a:ea typeface="Adobe Fangsong Std R" pitchFamily="18" charset="-128"/>
              </a:rPr>
              <a:t>Jaume_Bosch</a:t>
            </a:r>
            <a:endParaRPr lang="es-ES" sz="1800" b="1" dirty="0" smtClean="0">
              <a:latin typeface="Bahnschrift SemiLight Condensed" panose="020B0502040204020203" pitchFamily="34" charset="0"/>
              <a:ea typeface="Adobe Fangsong Std R" pitchFamily="18" charset="-128"/>
            </a:endParaRPr>
          </a:p>
          <a:p>
            <a:pPr algn="ctr"/>
            <a:r>
              <a:rPr lang="es-ES" sz="1400" dirty="0" smtClean="0">
                <a:solidFill>
                  <a:srgbClr val="666666"/>
                </a:solidFill>
                <a:sym typeface="Arial"/>
              </a:rPr>
              <a:t>Alcalde</a:t>
            </a:r>
          </a:p>
          <a:p>
            <a:pPr algn="ctr"/>
            <a:r>
              <a:rPr lang="es-ES" sz="1400" dirty="0" smtClean="0">
                <a:solidFill>
                  <a:srgbClr val="666666"/>
                </a:solidFill>
                <a:sym typeface="Arial"/>
              </a:rPr>
              <a:t>2007- … ? </a:t>
            </a:r>
            <a:endParaRPr lang="es-ES" sz="1400" dirty="0">
              <a:solidFill>
                <a:srgbClr val="666666"/>
              </a:solidFill>
              <a:sym typeface="Arial"/>
            </a:endParaRPr>
          </a:p>
        </p:txBody>
      </p:sp>
      <p:sp>
        <p:nvSpPr>
          <p:cNvPr id="78" name="77 CuadroTexto"/>
          <p:cNvSpPr txBox="1"/>
          <p:nvPr/>
        </p:nvSpPr>
        <p:spPr>
          <a:xfrm>
            <a:off x="8061596" y="4974706"/>
            <a:ext cx="3951514" cy="1492716"/>
          </a:xfrm>
          <a:prstGeom prst="rect">
            <a:avLst/>
          </a:prstGeom>
          <a:noFill/>
        </p:spPr>
        <p:txBody>
          <a:bodyPr wrap="square" rtlCol="0">
            <a:spAutoFit/>
          </a:bodyPr>
          <a:lstStyle/>
          <a:p>
            <a:pPr lvl="0">
              <a:lnSpc>
                <a:spcPct val="130000"/>
              </a:lnSpc>
              <a:buSzPts val="1800"/>
            </a:pPr>
            <a:r>
              <a:rPr lang="es-ES" dirty="0">
                <a:solidFill>
                  <a:srgbClr val="434343"/>
                </a:solidFill>
                <a:latin typeface="Helvetica Neue"/>
                <a:ea typeface="Helvetica Neue"/>
                <a:cs typeface="Helvetica Neue"/>
                <a:sym typeface="Helvetica Neue"/>
              </a:rPr>
              <a:t>Es apoyado </a:t>
            </a:r>
            <a:r>
              <a:rPr lang="es-ES" dirty="0" smtClean="0">
                <a:solidFill>
                  <a:srgbClr val="434343"/>
                </a:solidFill>
                <a:latin typeface="Helvetica Neue"/>
                <a:ea typeface="Helvetica Neue"/>
                <a:cs typeface="Helvetica Neue"/>
                <a:sym typeface="Helvetica Neue"/>
              </a:rPr>
              <a:t>sólo por </a:t>
            </a:r>
            <a:r>
              <a:rPr lang="es-ES" dirty="0">
                <a:solidFill>
                  <a:srgbClr val="434343"/>
                </a:solidFill>
                <a:latin typeface="Helvetica Neue"/>
                <a:ea typeface="Helvetica Neue"/>
                <a:cs typeface="Helvetica Neue"/>
                <a:sym typeface="Helvetica Neue"/>
              </a:rPr>
              <a:t>su partido </a:t>
            </a:r>
            <a:r>
              <a:rPr lang="es-ES" dirty="0" smtClean="0">
                <a:solidFill>
                  <a:srgbClr val="434343"/>
                </a:solidFill>
                <a:latin typeface="Helvetica Neue"/>
                <a:ea typeface="Helvetica Neue"/>
                <a:cs typeface="Helvetica Neue"/>
                <a:sym typeface="Helvetica Neue"/>
              </a:rPr>
              <a:t>el PSC e </a:t>
            </a:r>
            <a:r>
              <a:rPr lang="es-ES" dirty="0">
                <a:solidFill>
                  <a:srgbClr val="434343"/>
                </a:solidFill>
                <a:latin typeface="Helvetica Neue"/>
                <a:ea typeface="Helvetica Neue"/>
                <a:cs typeface="Helvetica Neue"/>
                <a:sym typeface="Helvetica Neue"/>
              </a:rPr>
              <a:t>ICV-EU. </a:t>
            </a:r>
          </a:p>
          <a:p>
            <a:pPr lvl="0">
              <a:lnSpc>
                <a:spcPct val="130000"/>
              </a:lnSpc>
              <a:buSzPts val="1800"/>
            </a:pPr>
            <a:r>
              <a:rPr lang="es-ES" dirty="0">
                <a:solidFill>
                  <a:srgbClr val="434343"/>
                </a:solidFill>
                <a:latin typeface="Helvetica Neue"/>
                <a:ea typeface="Helvetica Neue"/>
                <a:cs typeface="Helvetica Neue"/>
                <a:sym typeface="Helvetica Neue"/>
              </a:rPr>
              <a:t>Le cuesta obtener </a:t>
            </a:r>
            <a:r>
              <a:rPr lang="es-ES" dirty="0" smtClean="0">
                <a:solidFill>
                  <a:srgbClr val="434343"/>
                </a:solidFill>
                <a:latin typeface="Helvetica Neue"/>
                <a:ea typeface="Helvetica Neue"/>
                <a:cs typeface="Helvetica Neue"/>
                <a:sym typeface="Helvetica Neue"/>
              </a:rPr>
              <a:t>colaboración.</a:t>
            </a:r>
            <a:endParaRPr lang="es-ES" dirty="0">
              <a:solidFill>
                <a:srgbClr val="434343"/>
              </a:solidFill>
              <a:latin typeface="Helvetica Neue"/>
              <a:ea typeface="Helvetica Neue"/>
              <a:cs typeface="Helvetica Neue"/>
              <a:sym typeface="Helvetica Neue"/>
            </a:endParaRPr>
          </a:p>
          <a:p>
            <a:pPr lvl="0">
              <a:lnSpc>
                <a:spcPct val="130000"/>
              </a:lnSpc>
              <a:buSzPts val="1800"/>
            </a:pPr>
            <a:r>
              <a:rPr lang="es-ES" dirty="0">
                <a:solidFill>
                  <a:srgbClr val="434343"/>
                </a:solidFill>
                <a:latin typeface="Helvetica Neue"/>
                <a:ea typeface="Helvetica Neue"/>
                <a:cs typeface="Helvetica Neue"/>
                <a:sym typeface="Helvetica Neue"/>
              </a:rPr>
              <a:t>El </a:t>
            </a:r>
            <a:r>
              <a:rPr lang="es-ES" dirty="0" smtClean="0">
                <a:solidFill>
                  <a:srgbClr val="434343"/>
                </a:solidFill>
                <a:latin typeface="Helvetica Neue"/>
                <a:ea typeface="Helvetica Neue"/>
                <a:cs typeface="Helvetica Neue"/>
                <a:sym typeface="Helvetica Neue"/>
              </a:rPr>
              <a:t>PSC </a:t>
            </a:r>
            <a:r>
              <a:rPr lang="es-ES" dirty="0">
                <a:solidFill>
                  <a:srgbClr val="434343"/>
                </a:solidFill>
                <a:latin typeface="Helvetica Neue"/>
                <a:ea typeface="Helvetica Neue"/>
                <a:cs typeface="Helvetica Neue"/>
                <a:sym typeface="Helvetica Neue"/>
              </a:rPr>
              <a:t>de </a:t>
            </a:r>
            <a:r>
              <a:rPr lang="es-ES" dirty="0" err="1">
                <a:solidFill>
                  <a:srgbClr val="434343"/>
                </a:solidFill>
                <a:latin typeface="Helvetica Neue"/>
                <a:ea typeface="Helvetica Neue"/>
                <a:cs typeface="Helvetica Neue"/>
                <a:sym typeface="Helvetica Neue"/>
              </a:rPr>
              <a:t>Sant</a:t>
            </a:r>
            <a:r>
              <a:rPr lang="es-ES" dirty="0">
                <a:solidFill>
                  <a:srgbClr val="434343"/>
                </a:solidFill>
                <a:latin typeface="Helvetica Neue"/>
                <a:ea typeface="Helvetica Neue"/>
                <a:cs typeface="Helvetica Neue"/>
                <a:sym typeface="Helvetica Neue"/>
              </a:rPr>
              <a:t> </a:t>
            </a:r>
            <a:r>
              <a:rPr lang="es-ES" dirty="0" err="1" smtClean="0">
                <a:solidFill>
                  <a:srgbClr val="434343"/>
                </a:solidFill>
                <a:latin typeface="Helvetica Neue"/>
                <a:ea typeface="Helvetica Neue"/>
                <a:cs typeface="Helvetica Neue"/>
                <a:sym typeface="Helvetica Neue"/>
              </a:rPr>
              <a:t>Boi</a:t>
            </a:r>
            <a:r>
              <a:rPr lang="es-ES" dirty="0" smtClean="0">
                <a:solidFill>
                  <a:srgbClr val="434343"/>
                </a:solidFill>
                <a:latin typeface="Helvetica Neue"/>
                <a:ea typeface="Helvetica Neue"/>
                <a:cs typeface="Helvetica Neue"/>
                <a:sym typeface="Helvetica Neue"/>
              </a:rPr>
              <a:t> es </a:t>
            </a:r>
            <a:r>
              <a:rPr lang="es-ES" dirty="0">
                <a:solidFill>
                  <a:srgbClr val="434343"/>
                </a:solidFill>
                <a:latin typeface="Helvetica Neue"/>
                <a:ea typeface="Helvetica Neue"/>
                <a:cs typeface="Helvetica Neue"/>
                <a:sym typeface="Helvetica Neue"/>
              </a:rPr>
              <a:t>criticado </a:t>
            </a:r>
            <a:r>
              <a:rPr lang="es-ES" dirty="0" smtClean="0">
                <a:solidFill>
                  <a:srgbClr val="434343"/>
                </a:solidFill>
                <a:latin typeface="Helvetica Neue"/>
                <a:ea typeface="Helvetica Neue"/>
                <a:cs typeface="Helvetica Neue"/>
                <a:sym typeface="Helvetica Neue"/>
              </a:rPr>
              <a:t>por sus decisiones y su longevidad y necesita renovarse para </a:t>
            </a:r>
            <a:r>
              <a:rPr lang="es-ES" dirty="0">
                <a:solidFill>
                  <a:srgbClr val="434343"/>
                </a:solidFill>
                <a:latin typeface="Helvetica Neue"/>
                <a:ea typeface="Helvetica Neue"/>
                <a:cs typeface="Helvetica Neue"/>
                <a:sym typeface="Helvetica Neue"/>
              </a:rPr>
              <a:t>mantenerse en el poder</a:t>
            </a:r>
            <a:r>
              <a:rPr lang="es-ES" dirty="0" smtClean="0">
                <a:solidFill>
                  <a:srgbClr val="434343"/>
                </a:solidFill>
                <a:latin typeface="Helvetica Neue"/>
                <a:ea typeface="Helvetica Neue"/>
                <a:cs typeface="Helvetica Neue"/>
                <a:sym typeface="Helvetica Neue"/>
              </a:rPr>
              <a:t>.</a:t>
            </a:r>
            <a:endParaRPr lang="es-ES" dirty="0">
              <a:solidFill>
                <a:srgbClr val="434343"/>
              </a:solidFill>
              <a:latin typeface="Helvetica Neue"/>
              <a:ea typeface="Helvetica Neue"/>
              <a:cs typeface="Helvetica Neue"/>
            </a:endParaRPr>
          </a:p>
        </p:txBody>
      </p:sp>
      <p:grpSp>
        <p:nvGrpSpPr>
          <p:cNvPr id="20" name="19 Grupo"/>
          <p:cNvGrpSpPr/>
          <p:nvPr/>
        </p:nvGrpSpPr>
        <p:grpSpPr>
          <a:xfrm flipH="1">
            <a:off x="8114482" y="1924050"/>
            <a:ext cx="1423465" cy="2007311"/>
            <a:chOff x="10274157" y="1724024"/>
            <a:chExt cx="1571732" cy="2207337"/>
          </a:xfrm>
        </p:grpSpPr>
        <p:pic>
          <p:nvPicPr>
            <p:cNvPr id="75" name="Google Shape;396;p29"/>
            <p:cNvPicPr preferRelativeResize="0"/>
            <p:nvPr/>
          </p:nvPicPr>
          <p:blipFill rotWithShape="1">
            <a:blip r:embed="rId5">
              <a:alphaModFix/>
            </a:blip>
            <a:srcRect b="-209"/>
            <a:stretch/>
          </p:blipFill>
          <p:spPr>
            <a:xfrm flipH="1">
              <a:off x="11274049" y="2364181"/>
              <a:ext cx="440535" cy="362883"/>
            </a:xfrm>
            <a:prstGeom prst="rect">
              <a:avLst/>
            </a:prstGeom>
            <a:noFill/>
            <a:ln>
              <a:noFill/>
            </a:ln>
          </p:spPr>
        </p:pic>
        <p:pic>
          <p:nvPicPr>
            <p:cNvPr id="77" name="Google Shape;622;p35"/>
            <p:cNvPicPr preferRelativeResize="0"/>
            <p:nvPr/>
          </p:nvPicPr>
          <p:blipFill rotWithShape="1">
            <a:blip r:embed="rId6">
              <a:alphaModFix/>
            </a:blip>
            <a:srcRect l="-30963" t="-40160" r="-49476" b="-46720"/>
            <a:stretch/>
          </p:blipFill>
          <p:spPr>
            <a:xfrm flipH="1">
              <a:off x="11011102" y="2713245"/>
              <a:ext cx="834787" cy="853399"/>
            </a:xfrm>
            <a:prstGeom prst="rect">
              <a:avLst/>
            </a:prstGeom>
            <a:noFill/>
            <a:ln>
              <a:noFill/>
            </a:ln>
          </p:spPr>
        </p:pic>
        <p:pic>
          <p:nvPicPr>
            <p:cNvPr id="79" name="Google Shape;275;p22"/>
            <p:cNvPicPr preferRelativeResize="0"/>
            <p:nvPr/>
          </p:nvPicPr>
          <p:blipFill rotWithShape="1">
            <a:blip r:embed="rId7">
              <a:alphaModFix/>
            </a:blip>
            <a:srcRect/>
            <a:stretch/>
          </p:blipFill>
          <p:spPr>
            <a:xfrm>
              <a:off x="11263389" y="3606124"/>
              <a:ext cx="461856" cy="325237"/>
            </a:xfrm>
            <a:prstGeom prst="rect">
              <a:avLst/>
            </a:prstGeom>
            <a:noFill/>
            <a:ln>
              <a:noFill/>
            </a:ln>
          </p:spPr>
        </p:pic>
        <p:grpSp>
          <p:nvGrpSpPr>
            <p:cNvPr id="80" name="Google Shape;657;p36"/>
            <p:cNvGrpSpPr/>
            <p:nvPr/>
          </p:nvGrpSpPr>
          <p:grpSpPr>
            <a:xfrm rot="5400000">
              <a:off x="10525670" y="2924484"/>
              <a:ext cx="519320" cy="356526"/>
              <a:chOff x="1168775" y="3845291"/>
              <a:chExt cx="1088395" cy="399600"/>
            </a:xfrm>
          </p:grpSpPr>
          <p:cxnSp>
            <p:nvCxnSpPr>
              <p:cNvPr id="81"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82"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grpSp>
          <p:nvGrpSpPr>
            <p:cNvPr id="83" name="Google Shape;657;p36"/>
            <p:cNvGrpSpPr/>
            <p:nvPr/>
          </p:nvGrpSpPr>
          <p:grpSpPr>
            <a:xfrm rot="5400000">
              <a:off x="10362902" y="2924484"/>
              <a:ext cx="519320" cy="356526"/>
              <a:chOff x="1168775" y="3845291"/>
              <a:chExt cx="1088395" cy="399600"/>
            </a:xfrm>
          </p:grpSpPr>
          <p:cxnSp>
            <p:nvCxnSpPr>
              <p:cNvPr id="84"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85"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grpSp>
          <p:nvGrpSpPr>
            <p:cNvPr id="86" name="Google Shape;657;p36"/>
            <p:cNvGrpSpPr/>
            <p:nvPr/>
          </p:nvGrpSpPr>
          <p:grpSpPr>
            <a:xfrm rot="5400000">
              <a:off x="10192758" y="2924480"/>
              <a:ext cx="519324" cy="356526"/>
              <a:chOff x="1168775" y="3845291"/>
              <a:chExt cx="1088395" cy="399600"/>
            </a:xfrm>
          </p:grpSpPr>
          <p:cxnSp>
            <p:nvCxnSpPr>
              <p:cNvPr id="87"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88"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sp>
          <p:nvSpPr>
            <p:cNvPr id="89" name="88 Rectángulo"/>
            <p:cNvSpPr/>
            <p:nvPr/>
          </p:nvSpPr>
          <p:spPr>
            <a:xfrm>
              <a:off x="11272914" y="1724024"/>
              <a:ext cx="553925" cy="652486"/>
            </a:xfrm>
            <a:prstGeom prst="rect">
              <a:avLst/>
            </a:prstGeom>
          </p:spPr>
          <p:txBody>
            <a:bodyPr wrap="square">
              <a:spAutoFit/>
            </a:bodyPr>
            <a:lstStyle/>
            <a:p>
              <a:pPr lvl="0">
                <a:lnSpc>
                  <a:spcPct val="130000"/>
                </a:lnSpc>
                <a:buSzPts val="1800"/>
              </a:pPr>
              <a:r>
                <a:rPr lang="de-DE" sz="2800" dirty="0" smtClean="0">
                  <a:solidFill>
                    <a:schemeClr val="accent4">
                      <a:lumMod val="60000"/>
                      <a:lumOff val="40000"/>
                    </a:schemeClr>
                  </a:solidFill>
                  <a:latin typeface="Helvetica Neue"/>
                  <a:ea typeface="Helvetica Neue"/>
                  <a:cs typeface="Helvetica Neue"/>
                  <a:sym typeface="Helvetica Neue"/>
                </a:rPr>
                <a:t>!?</a:t>
              </a:r>
              <a:endParaRPr lang="de-DE" sz="2800" dirty="0">
                <a:solidFill>
                  <a:schemeClr val="accent4">
                    <a:lumMod val="60000"/>
                    <a:lumOff val="40000"/>
                  </a:schemeClr>
                </a:solidFill>
                <a:latin typeface="Helvetica Neue"/>
                <a:ea typeface="Helvetica Neue"/>
                <a:cs typeface="Helvetica Neue"/>
                <a:sym typeface="Helvetica Neue"/>
              </a:endParaRPr>
            </a:p>
          </p:txBody>
        </p:sp>
      </p:grpSp>
      <p:pic>
        <p:nvPicPr>
          <p:cNvPr id="90" name="Google Shape;402;p29"/>
          <p:cNvPicPr preferRelativeResize="0"/>
          <p:nvPr/>
        </p:nvPicPr>
        <p:blipFill rotWithShape="1">
          <a:blip r:embed="rId8">
            <a:alphaModFix/>
          </a:blip>
          <a:srcRect t="308" b="307"/>
          <a:stretch/>
        </p:blipFill>
        <p:spPr>
          <a:xfrm>
            <a:off x="9912813" y="1715673"/>
            <a:ext cx="746529" cy="741899"/>
          </a:xfrm>
          <a:prstGeom prst="rect">
            <a:avLst/>
          </a:prstGeom>
          <a:noFill/>
          <a:ln>
            <a:noFill/>
          </a:ln>
        </p:spPr>
      </p:pic>
      <p:pic>
        <p:nvPicPr>
          <p:cNvPr id="92" name="Picture 6" descr="C:\Users\Buba\Documents\CURSOS-PROGRAMACION\IT-Academy\IT-DATA-SCIENCE\DS-Proyecto\Imagenes_diapos\Personas_Ayuntamiento\PSC-Logo.jpg"/>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8250"/>
                    </a14:imgEffect>
                    <a14:imgEffect>
                      <a14:saturation sat="220000"/>
                    </a14:imgEffect>
                  </a14:imgLayer>
                </a14:imgProps>
              </a:ext>
              <a:ext uri="{28A0092B-C50C-407E-A947-70E740481C1C}">
                <a14:useLocalDpi xmlns:a14="http://schemas.microsoft.com/office/drawing/2010/main" val="0"/>
              </a:ext>
            </a:extLst>
          </a:blip>
          <a:srcRect/>
          <a:stretch>
            <a:fillRect/>
          </a:stretch>
        </p:blipFill>
        <p:spPr bwMode="auto">
          <a:xfrm>
            <a:off x="11504754" y="2237929"/>
            <a:ext cx="663434" cy="32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940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 name="Google Shape;670;p37"/>
          <p:cNvSpPr/>
          <p:nvPr/>
        </p:nvSpPr>
        <p:spPr>
          <a:xfrm>
            <a:off x="0" y="1815052"/>
            <a:ext cx="12168001" cy="2639133"/>
          </a:xfrm>
          <a:prstGeom prst="rect">
            <a:avLst/>
          </a:prstGeom>
          <a:gradFill>
            <a:gsLst>
              <a:gs pos="0">
                <a:srgbClr val="FFFFFF"/>
              </a:gs>
              <a:gs pos="51000">
                <a:srgbClr val="FFFFFF"/>
              </a:gs>
              <a:gs pos="82000">
                <a:srgbClr val="F3F3F3"/>
              </a:gs>
              <a:gs pos="100000">
                <a:srgbClr val="EFEFEF"/>
              </a:gs>
            </a:gsLst>
            <a:lin ang="5400012" scaled="0"/>
          </a:gradFill>
          <a:ln>
            <a:noFill/>
          </a:ln>
          <a:effectLst>
            <a:outerShdw blurRad="57150" dist="38100" dir="16200000" algn="bl" rotWithShape="0">
              <a:srgbClr val="000000">
                <a:alpha val="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3 Marcador de número de diapositiva"/>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12</a:t>
            </a:fld>
            <a:endParaRPr lang="de-DE"/>
          </a:p>
        </p:txBody>
      </p:sp>
      <p:grpSp>
        <p:nvGrpSpPr>
          <p:cNvPr id="31" name="30 Grupo"/>
          <p:cNvGrpSpPr/>
          <p:nvPr/>
        </p:nvGrpSpPr>
        <p:grpSpPr>
          <a:xfrm>
            <a:off x="2954088" y="5758249"/>
            <a:ext cx="485001" cy="463296"/>
            <a:chOff x="4451378" y="4797152"/>
            <a:chExt cx="1234120" cy="1199317"/>
          </a:xfrm>
        </p:grpSpPr>
        <p:sp>
          <p:nvSpPr>
            <p:cNvPr id="32" name="31 Elipse"/>
            <p:cNvSpPr/>
            <p:nvPr/>
          </p:nvSpPr>
          <p:spPr>
            <a:xfrm>
              <a:off x="4451378" y="4797152"/>
              <a:ext cx="1234120" cy="1199317"/>
            </a:xfrm>
            <a:prstGeom prst="ellipse">
              <a:avLst/>
            </a:prstGeom>
            <a:solidFill>
              <a:srgbClr val="93CFD5"/>
            </a:solidFill>
            <a:ln w="12700">
              <a:solidFill>
                <a:srgbClr val="9CC6C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3" name="32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4" name="33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6" name="35 Grupo"/>
          <p:cNvGrpSpPr/>
          <p:nvPr/>
        </p:nvGrpSpPr>
        <p:grpSpPr>
          <a:xfrm>
            <a:off x="5569503" y="5695021"/>
            <a:ext cx="619025" cy="591322"/>
            <a:chOff x="6516142" y="4797152"/>
            <a:chExt cx="1234120" cy="1199317"/>
          </a:xfrm>
          <a:solidFill>
            <a:srgbClr val="1DBD7C"/>
          </a:solidFill>
        </p:grpSpPr>
        <p:sp>
          <p:nvSpPr>
            <p:cNvPr id="37" name="36 Elipse"/>
            <p:cNvSpPr/>
            <p:nvPr/>
          </p:nvSpPr>
          <p:spPr>
            <a:xfrm>
              <a:off x="6516142" y="4797152"/>
              <a:ext cx="1234120" cy="1199317"/>
            </a:xfrm>
            <a:prstGeom prst="ellipse">
              <a:avLst/>
            </a:prstGeom>
            <a:grpFill/>
            <a:ln w="12700">
              <a:solidFill>
                <a:srgbClr val="1DBD7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37 Arco"/>
            <p:cNvSpPr/>
            <p:nvPr/>
          </p:nvSpPr>
          <p:spPr>
            <a:xfrm rot="9324441">
              <a:off x="6922863" y="5292613"/>
              <a:ext cx="590183" cy="366484"/>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9" name="38 Elipse"/>
            <p:cNvSpPr/>
            <p:nvPr/>
          </p:nvSpPr>
          <p:spPr>
            <a:xfrm>
              <a:off x="6953452"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39 Elipse"/>
            <p:cNvSpPr/>
            <p:nvPr/>
          </p:nvSpPr>
          <p:spPr>
            <a:xfrm>
              <a:off x="7232908"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1" name="Google Shape;657;p36"/>
          <p:cNvGrpSpPr/>
          <p:nvPr/>
        </p:nvGrpSpPr>
        <p:grpSpPr>
          <a:xfrm rot="16200000">
            <a:off x="6987881" y="5969694"/>
            <a:ext cx="425889" cy="119920"/>
            <a:chOff x="1168775" y="3845291"/>
            <a:chExt cx="1088395" cy="399600"/>
          </a:xfrm>
        </p:grpSpPr>
        <p:cxnSp>
          <p:nvCxnSpPr>
            <p:cNvPr id="42"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43"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pic>
        <p:nvPicPr>
          <p:cNvPr id="62" name="Google Shape;626;p35"/>
          <p:cNvPicPr preferRelativeResize="0"/>
          <p:nvPr/>
        </p:nvPicPr>
        <p:blipFill rotWithShape="1">
          <a:blip r:embed="rId2">
            <a:alphaModFix/>
          </a:blip>
          <a:srcRect l="-42380" t="-42066" r="-39041" b="-38242"/>
          <a:stretch/>
        </p:blipFill>
        <p:spPr>
          <a:xfrm>
            <a:off x="6886070" y="3810509"/>
            <a:ext cx="509591" cy="500923"/>
          </a:xfrm>
          <a:prstGeom prst="rect">
            <a:avLst/>
          </a:prstGeom>
          <a:noFill/>
          <a:ln>
            <a:noFill/>
          </a:ln>
        </p:spPr>
      </p:pic>
      <p:sp>
        <p:nvSpPr>
          <p:cNvPr id="65" name="2 Título"/>
          <p:cNvSpPr txBox="1">
            <a:spLocks/>
          </p:cNvSpPr>
          <p:nvPr/>
        </p:nvSpPr>
        <p:spPr>
          <a:xfrm>
            <a:off x="4918388" y="4450746"/>
            <a:ext cx="1887189" cy="856039"/>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err="1" smtClean="0">
                <a:latin typeface="Bahnschrift SemiLight Condensed" panose="020B0502040204020203" pitchFamily="34" charset="0"/>
                <a:ea typeface="Adobe Fangsong Std R" pitchFamily="18" charset="-128"/>
              </a:rPr>
              <a:t>Lluïsa</a:t>
            </a:r>
            <a:r>
              <a:rPr lang="es-ES" sz="1800" b="1" dirty="0" smtClean="0">
                <a:latin typeface="Bahnschrift SemiLight Condensed" panose="020B0502040204020203" pitchFamily="34" charset="0"/>
                <a:ea typeface="Adobe Fangsong Std R" pitchFamily="18" charset="-128"/>
              </a:rPr>
              <a:t> </a:t>
            </a:r>
            <a:r>
              <a:rPr lang="es-ES" sz="1800" b="1" dirty="0" err="1" smtClean="0">
                <a:latin typeface="Bahnschrift SemiLight Condensed" panose="020B0502040204020203" pitchFamily="34" charset="0"/>
                <a:ea typeface="Adobe Fangsong Std R" pitchFamily="18" charset="-128"/>
              </a:rPr>
              <a:t>Moret</a:t>
            </a:r>
            <a:endParaRPr lang="es-ES" sz="1800" dirty="0" smtClean="0">
              <a:latin typeface="Bahnschrift SemiLight Condensed" panose="020B0502040204020203" pitchFamily="34" charset="0"/>
              <a:ea typeface="Adobe Fangsong Std R" pitchFamily="18" charset="-128"/>
            </a:endParaRPr>
          </a:p>
          <a:p>
            <a:pPr algn="ctr"/>
            <a:r>
              <a:rPr lang="es-ES" sz="1400" dirty="0" smtClean="0">
                <a:solidFill>
                  <a:srgbClr val="666666"/>
                </a:solidFill>
                <a:sym typeface="Arial"/>
              </a:rPr>
              <a:t>Teniente </a:t>
            </a:r>
            <a:r>
              <a:rPr lang="es-ES" sz="1400" dirty="0">
                <a:solidFill>
                  <a:srgbClr val="666666"/>
                </a:solidFill>
                <a:sym typeface="Arial"/>
              </a:rPr>
              <a:t>de </a:t>
            </a:r>
            <a:r>
              <a:rPr lang="es-ES" sz="1400" dirty="0" smtClean="0">
                <a:solidFill>
                  <a:srgbClr val="666666"/>
                </a:solidFill>
                <a:sym typeface="Arial"/>
              </a:rPr>
              <a:t>alcalde</a:t>
            </a:r>
          </a:p>
          <a:p>
            <a:pPr algn="ctr"/>
            <a:r>
              <a:rPr lang="es-ES" sz="1400" dirty="0" smtClean="0">
                <a:solidFill>
                  <a:srgbClr val="666666"/>
                </a:solidFill>
                <a:sym typeface="Arial"/>
              </a:rPr>
              <a:t>Hasta - 2013</a:t>
            </a:r>
          </a:p>
          <a:p>
            <a:pPr algn="ctr"/>
            <a:endParaRPr lang="es-ES" sz="1400" dirty="0">
              <a:solidFill>
                <a:srgbClr val="666666"/>
              </a:solidFill>
              <a:sym typeface="Arial"/>
            </a:endParaRPr>
          </a:p>
          <a:p>
            <a:pPr algn="ctr"/>
            <a:endParaRPr lang="es-ES" sz="1400" dirty="0">
              <a:solidFill>
                <a:srgbClr val="666666"/>
              </a:solidFill>
              <a:sym typeface="Arial"/>
            </a:endParaRPr>
          </a:p>
        </p:txBody>
      </p:sp>
      <p:pic>
        <p:nvPicPr>
          <p:cNvPr id="66" name="Picture 1" descr="C:\Users\Buba\Documents\CURSOS-PROGRAMACION\IT-Academy\IT-DATA-SCIENCE\DS-Proyecto\Imagenes_diapos\Personas_Ayuntamiento\Lluisa_ALC_2014_sept.jpg"/>
          <p:cNvPicPr>
            <a:picLocks noChangeAspect="1" noChangeArrowheads="1"/>
          </p:cNvPicPr>
          <p:nvPr/>
        </p:nvPicPr>
        <p:blipFill rotWithShape="1">
          <a:blip r:embed="rId3">
            <a:extLst>
              <a:ext uri="{28A0092B-C50C-407E-A947-70E740481C1C}">
                <a14:useLocalDpi xmlns:a14="http://schemas.microsoft.com/office/drawing/2010/main" val="0"/>
              </a:ext>
            </a:extLst>
          </a:blip>
          <a:srcRect b="1480"/>
          <a:stretch/>
        </p:blipFill>
        <p:spPr bwMode="auto">
          <a:xfrm>
            <a:off x="7644535" y="1815052"/>
            <a:ext cx="1680976" cy="2413515"/>
          </a:xfrm>
          <a:prstGeom prst="rect">
            <a:avLst/>
          </a:prstGeom>
          <a:noFill/>
          <a:effectLst>
            <a:outerShdw blurRad="50800" dist="63500" dir="2400000" algn="ctr" rotWithShape="0">
              <a:schemeClr val="accent3">
                <a:lumMod val="60000"/>
                <a:lumOff val="40000"/>
              </a:schemeClr>
            </a:outerShdw>
          </a:effectLst>
          <a:extLst>
            <a:ext uri="{909E8E84-426E-40DD-AFC4-6F175D3DCCD1}">
              <a14:hiddenFill xmlns:a14="http://schemas.microsoft.com/office/drawing/2010/main">
                <a:solidFill>
                  <a:srgbClr val="FFFFFF"/>
                </a:solidFill>
              </a14:hiddenFill>
            </a:ext>
          </a:extLst>
        </p:spPr>
      </p:pic>
      <p:grpSp>
        <p:nvGrpSpPr>
          <p:cNvPr id="73" name="72 Grupo"/>
          <p:cNvGrpSpPr/>
          <p:nvPr/>
        </p:nvGrpSpPr>
        <p:grpSpPr>
          <a:xfrm>
            <a:off x="8177038" y="5578119"/>
            <a:ext cx="791726" cy="756294"/>
            <a:chOff x="6516142" y="4797152"/>
            <a:chExt cx="1234120" cy="1199317"/>
          </a:xfrm>
          <a:solidFill>
            <a:srgbClr val="0F9538"/>
          </a:solidFill>
        </p:grpSpPr>
        <p:sp>
          <p:nvSpPr>
            <p:cNvPr id="74" name="73 Elipse"/>
            <p:cNvSpPr/>
            <p:nvPr/>
          </p:nvSpPr>
          <p:spPr>
            <a:xfrm>
              <a:off x="6516142" y="4797152"/>
              <a:ext cx="1234120" cy="1199317"/>
            </a:xfrm>
            <a:prstGeom prst="ellipse">
              <a:avLst/>
            </a:prstGeom>
            <a:grpFill/>
            <a:ln w="12700">
              <a:solidFill>
                <a:srgbClr val="0F9538"/>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5" name="74 Arco"/>
            <p:cNvSpPr/>
            <p:nvPr/>
          </p:nvSpPr>
          <p:spPr>
            <a:xfrm rot="8568908">
              <a:off x="6768123" y="4988045"/>
              <a:ext cx="937627" cy="661128"/>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6" name="75 Elipse"/>
            <p:cNvSpPr/>
            <p:nvPr/>
          </p:nvSpPr>
          <p:spPr>
            <a:xfrm>
              <a:off x="7260270"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76 Elipse"/>
            <p:cNvSpPr/>
            <p:nvPr/>
          </p:nvSpPr>
          <p:spPr>
            <a:xfrm>
              <a:off x="6938558"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1" name="2 Título"/>
          <p:cNvSpPr txBox="1">
            <a:spLocks/>
          </p:cNvSpPr>
          <p:nvPr/>
        </p:nvSpPr>
        <p:spPr>
          <a:xfrm>
            <a:off x="6990587" y="4450747"/>
            <a:ext cx="3028573" cy="778706"/>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err="1" smtClean="0">
                <a:latin typeface="Bahnschrift SemiLight Condensed" panose="020B0502040204020203" pitchFamily="34" charset="0"/>
                <a:ea typeface="Adobe Fangsong Std R" pitchFamily="18" charset="-128"/>
              </a:rPr>
              <a:t>Lluïsa</a:t>
            </a:r>
            <a:r>
              <a:rPr lang="es-ES" sz="1800" b="1" dirty="0" smtClean="0">
                <a:latin typeface="Bahnschrift SemiLight Condensed" panose="020B0502040204020203" pitchFamily="34" charset="0"/>
                <a:ea typeface="Adobe Fangsong Std R" pitchFamily="18" charset="-128"/>
              </a:rPr>
              <a:t> </a:t>
            </a:r>
            <a:r>
              <a:rPr lang="es-ES" sz="1800" b="1" dirty="0" err="1" smtClean="0">
                <a:latin typeface="Bahnschrift SemiLight Condensed" panose="020B0502040204020203" pitchFamily="34" charset="0"/>
                <a:ea typeface="Adobe Fangsong Std R" pitchFamily="18" charset="-128"/>
              </a:rPr>
              <a:t>Moret</a:t>
            </a:r>
            <a:endParaRPr lang="es-ES" sz="1800" dirty="0" smtClean="0">
              <a:latin typeface="Bahnschrift SemiLight Condensed" panose="020B0502040204020203" pitchFamily="34" charset="0"/>
              <a:ea typeface="Adobe Fangsong Std R" pitchFamily="18" charset="-128"/>
            </a:endParaRPr>
          </a:p>
          <a:p>
            <a:pPr algn="ctr"/>
            <a:r>
              <a:rPr lang="es-ES" sz="1400" dirty="0" smtClean="0">
                <a:solidFill>
                  <a:srgbClr val="666666"/>
                </a:solidFill>
                <a:sym typeface="Arial"/>
              </a:rPr>
              <a:t>Alcaldesa en funciones 2014-2015</a:t>
            </a:r>
          </a:p>
          <a:p>
            <a:pPr algn="ctr"/>
            <a:r>
              <a:rPr lang="es-ES" sz="1400" dirty="0" smtClean="0">
                <a:solidFill>
                  <a:srgbClr val="666666"/>
                </a:solidFill>
                <a:sym typeface="Arial"/>
              </a:rPr>
              <a:t>Saldrá elegida en el 2015-presente</a:t>
            </a:r>
            <a:endParaRPr lang="es-ES" sz="1400" dirty="0">
              <a:solidFill>
                <a:srgbClr val="666666"/>
              </a:solidFill>
              <a:sym typeface="Arial"/>
            </a:endParaRPr>
          </a:p>
        </p:txBody>
      </p:sp>
      <p:grpSp>
        <p:nvGrpSpPr>
          <p:cNvPr id="87" name="Google Shape;657;p36"/>
          <p:cNvGrpSpPr/>
          <p:nvPr/>
        </p:nvGrpSpPr>
        <p:grpSpPr>
          <a:xfrm rot="16200000" flipV="1">
            <a:off x="1940499" y="5969366"/>
            <a:ext cx="425889" cy="135981"/>
            <a:chOff x="1168775" y="3845291"/>
            <a:chExt cx="1088395" cy="399600"/>
          </a:xfrm>
        </p:grpSpPr>
        <p:cxnSp>
          <p:nvCxnSpPr>
            <p:cNvPr id="88"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89"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grpSp>
        <p:nvGrpSpPr>
          <p:cNvPr id="90" name="Google Shape;657;p36"/>
          <p:cNvGrpSpPr/>
          <p:nvPr/>
        </p:nvGrpSpPr>
        <p:grpSpPr>
          <a:xfrm rot="16200000">
            <a:off x="9617916" y="5911233"/>
            <a:ext cx="425889" cy="119920"/>
            <a:chOff x="1168775" y="3845291"/>
            <a:chExt cx="1088395" cy="399600"/>
          </a:xfrm>
        </p:grpSpPr>
        <p:cxnSp>
          <p:nvCxnSpPr>
            <p:cNvPr id="91"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92"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grpSp>
        <p:nvGrpSpPr>
          <p:cNvPr id="10" name="9 Grupo"/>
          <p:cNvGrpSpPr/>
          <p:nvPr/>
        </p:nvGrpSpPr>
        <p:grpSpPr>
          <a:xfrm>
            <a:off x="696134" y="5308706"/>
            <a:ext cx="1284603" cy="1276684"/>
            <a:chOff x="550065" y="2351545"/>
            <a:chExt cx="1106383" cy="1099563"/>
          </a:xfrm>
        </p:grpSpPr>
        <p:pic>
          <p:nvPicPr>
            <p:cNvPr id="86" name="Google Shape;270;p22"/>
            <p:cNvPicPr preferRelativeResize="0"/>
            <p:nvPr/>
          </p:nvPicPr>
          <p:blipFill rotWithShape="1">
            <a:blip r:embed="rId4">
              <a:alphaModFix amt="60000"/>
            </a:blip>
            <a:srcRect t="308" b="307"/>
            <a:stretch/>
          </p:blipFill>
          <p:spPr>
            <a:xfrm>
              <a:off x="550065" y="2351545"/>
              <a:ext cx="1106383" cy="1099563"/>
            </a:xfrm>
            <a:prstGeom prst="rect">
              <a:avLst/>
            </a:prstGeom>
            <a:noFill/>
            <a:ln>
              <a:noFill/>
            </a:ln>
          </p:spPr>
        </p:pic>
        <p:pic>
          <p:nvPicPr>
            <p:cNvPr id="95" name="Google Shape;643;p36"/>
            <p:cNvPicPr preferRelativeResize="0"/>
            <p:nvPr/>
          </p:nvPicPr>
          <p:blipFill rotWithShape="1">
            <a:blip r:embed="rId5">
              <a:alphaModFix/>
            </a:blip>
            <a:srcRect t="308" b="307"/>
            <a:stretch/>
          </p:blipFill>
          <p:spPr>
            <a:xfrm>
              <a:off x="772540" y="2652802"/>
              <a:ext cx="653925" cy="653273"/>
            </a:xfrm>
            <a:prstGeom prst="rect">
              <a:avLst/>
            </a:prstGeom>
            <a:noFill/>
            <a:ln>
              <a:noFill/>
            </a:ln>
          </p:spPr>
        </p:pic>
      </p:grpSp>
      <p:grpSp>
        <p:nvGrpSpPr>
          <p:cNvPr id="11" name="10 Grupo"/>
          <p:cNvGrpSpPr/>
          <p:nvPr/>
        </p:nvGrpSpPr>
        <p:grpSpPr>
          <a:xfrm>
            <a:off x="9748857" y="4374781"/>
            <a:ext cx="2498623" cy="2483219"/>
            <a:chOff x="9757937" y="4076915"/>
            <a:chExt cx="2498623" cy="2483219"/>
          </a:xfrm>
        </p:grpSpPr>
        <p:pic>
          <p:nvPicPr>
            <p:cNvPr id="96" name="Google Shape;270;p22"/>
            <p:cNvPicPr preferRelativeResize="0"/>
            <p:nvPr/>
          </p:nvPicPr>
          <p:blipFill rotWithShape="1">
            <a:blip r:embed="rId4">
              <a:alphaModFix amt="60000"/>
            </a:blip>
            <a:srcRect t="308" b="307"/>
            <a:stretch/>
          </p:blipFill>
          <p:spPr>
            <a:xfrm>
              <a:off x="9757937" y="4076915"/>
              <a:ext cx="2498623" cy="2483219"/>
            </a:xfrm>
            <a:prstGeom prst="rect">
              <a:avLst/>
            </a:prstGeom>
            <a:noFill/>
            <a:ln>
              <a:noFill/>
            </a:ln>
          </p:spPr>
        </p:pic>
        <p:grpSp>
          <p:nvGrpSpPr>
            <p:cNvPr id="9" name="8 Grupo"/>
            <p:cNvGrpSpPr/>
            <p:nvPr/>
          </p:nvGrpSpPr>
          <p:grpSpPr>
            <a:xfrm>
              <a:off x="10440393" y="4711151"/>
              <a:ext cx="1151642" cy="1366589"/>
              <a:chOff x="10069424" y="4502291"/>
              <a:chExt cx="1151642" cy="1366589"/>
            </a:xfrm>
          </p:grpSpPr>
          <p:pic>
            <p:nvPicPr>
              <p:cNvPr id="97" name="Google Shape;643;p36"/>
              <p:cNvPicPr preferRelativeResize="0"/>
              <p:nvPr/>
            </p:nvPicPr>
            <p:blipFill rotWithShape="1">
              <a:blip r:embed="rId5">
                <a:alphaModFix/>
              </a:blip>
              <a:srcRect t="308" b="307"/>
              <a:stretch/>
            </p:blipFill>
            <p:spPr>
              <a:xfrm>
                <a:off x="10069424" y="4969767"/>
                <a:ext cx="488710" cy="488223"/>
              </a:xfrm>
              <a:prstGeom prst="rect">
                <a:avLst/>
              </a:prstGeom>
              <a:noFill/>
              <a:ln>
                <a:noFill/>
              </a:ln>
            </p:spPr>
          </p:pic>
          <p:pic>
            <p:nvPicPr>
              <p:cNvPr id="98" name="Google Shape;643;p36"/>
              <p:cNvPicPr preferRelativeResize="0"/>
              <p:nvPr/>
            </p:nvPicPr>
            <p:blipFill rotWithShape="1">
              <a:blip r:embed="rId5">
                <a:alphaModFix/>
              </a:blip>
              <a:srcRect t="308" b="307"/>
              <a:stretch/>
            </p:blipFill>
            <p:spPr>
              <a:xfrm>
                <a:off x="10388644" y="4969767"/>
                <a:ext cx="488710" cy="488223"/>
              </a:xfrm>
              <a:prstGeom prst="rect">
                <a:avLst/>
              </a:prstGeom>
              <a:noFill/>
              <a:ln>
                <a:noFill/>
              </a:ln>
            </p:spPr>
          </p:pic>
          <p:pic>
            <p:nvPicPr>
              <p:cNvPr id="99" name="Google Shape;643;p36"/>
              <p:cNvPicPr preferRelativeResize="0"/>
              <p:nvPr/>
            </p:nvPicPr>
            <p:blipFill rotWithShape="1">
              <a:blip r:embed="rId5">
                <a:alphaModFix/>
              </a:blip>
              <a:srcRect t="308" b="307"/>
              <a:stretch/>
            </p:blipFill>
            <p:spPr>
              <a:xfrm>
                <a:off x="10701432" y="4938875"/>
                <a:ext cx="519634" cy="519116"/>
              </a:xfrm>
              <a:prstGeom prst="rect">
                <a:avLst/>
              </a:prstGeom>
              <a:noFill/>
              <a:ln>
                <a:noFill/>
              </a:ln>
            </p:spPr>
          </p:pic>
          <p:pic>
            <p:nvPicPr>
              <p:cNvPr id="100" name="Google Shape;643;p36"/>
              <p:cNvPicPr preferRelativeResize="0"/>
              <p:nvPr/>
            </p:nvPicPr>
            <p:blipFill rotWithShape="1">
              <a:blip r:embed="rId5">
                <a:alphaModFix/>
              </a:blip>
              <a:srcRect t="308" b="307"/>
              <a:stretch/>
            </p:blipFill>
            <p:spPr>
              <a:xfrm>
                <a:off x="10143462" y="5254484"/>
                <a:ext cx="615009" cy="614396"/>
              </a:xfrm>
              <a:prstGeom prst="rect">
                <a:avLst/>
              </a:prstGeom>
              <a:noFill/>
              <a:ln>
                <a:noFill/>
              </a:ln>
            </p:spPr>
          </p:pic>
          <p:pic>
            <p:nvPicPr>
              <p:cNvPr id="101" name="Google Shape;643;p36"/>
              <p:cNvPicPr preferRelativeResize="0"/>
              <p:nvPr/>
            </p:nvPicPr>
            <p:blipFill rotWithShape="1">
              <a:blip r:embed="rId5">
                <a:alphaModFix/>
              </a:blip>
              <a:srcRect t="308" b="307"/>
              <a:stretch/>
            </p:blipFill>
            <p:spPr>
              <a:xfrm>
                <a:off x="10503502" y="5254484"/>
                <a:ext cx="615009" cy="614396"/>
              </a:xfrm>
              <a:prstGeom prst="rect">
                <a:avLst/>
              </a:prstGeom>
              <a:noFill/>
              <a:ln>
                <a:noFill/>
              </a:ln>
            </p:spPr>
          </p:pic>
          <p:pic>
            <p:nvPicPr>
              <p:cNvPr id="102" name="Google Shape;643;p36"/>
              <p:cNvPicPr preferRelativeResize="0"/>
              <p:nvPr/>
            </p:nvPicPr>
            <p:blipFill rotWithShape="1">
              <a:blip r:embed="rId5">
                <a:alphaModFix/>
              </a:blip>
              <a:srcRect t="308" b="307"/>
              <a:stretch/>
            </p:blipFill>
            <p:spPr>
              <a:xfrm>
                <a:off x="10264795" y="4502291"/>
                <a:ext cx="735060" cy="734326"/>
              </a:xfrm>
              <a:prstGeom prst="rect">
                <a:avLst/>
              </a:prstGeom>
              <a:noFill/>
              <a:ln>
                <a:noFill/>
              </a:ln>
            </p:spPr>
          </p:pic>
        </p:grpSp>
      </p:grpSp>
      <p:sp>
        <p:nvSpPr>
          <p:cNvPr id="103" name="2 Título"/>
          <p:cNvSpPr txBox="1">
            <a:spLocks/>
          </p:cNvSpPr>
          <p:nvPr/>
        </p:nvSpPr>
        <p:spPr>
          <a:xfrm>
            <a:off x="1782043" y="4450746"/>
            <a:ext cx="2730842" cy="1345029"/>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err="1" smtClean="0">
                <a:latin typeface="Bahnschrift SemiLight Condensed" panose="020B0502040204020203" pitchFamily="34" charset="0"/>
                <a:ea typeface="Adobe Fangsong Std R" pitchFamily="18" charset="-128"/>
              </a:rPr>
              <a:t>Jaume_Bosch</a:t>
            </a:r>
            <a:endParaRPr lang="es-ES" sz="1800" b="1" dirty="0" smtClean="0">
              <a:latin typeface="Bahnschrift SemiLight Condensed" panose="020B0502040204020203" pitchFamily="34" charset="0"/>
              <a:ea typeface="Adobe Fangsong Std R" pitchFamily="18" charset="-128"/>
            </a:endParaRPr>
          </a:p>
          <a:p>
            <a:pPr algn="ctr"/>
            <a:r>
              <a:rPr lang="es-ES" sz="1400" dirty="0" smtClean="0">
                <a:solidFill>
                  <a:srgbClr val="666666"/>
                </a:solidFill>
                <a:sym typeface="Arial"/>
              </a:rPr>
              <a:t>Alcalde</a:t>
            </a:r>
          </a:p>
          <a:p>
            <a:pPr algn="ctr"/>
            <a:r>
              <a:rPr lang="es-ES" sz="1400" dirty="0" smtClean="0">
                <a:solidFill>
                  <a:srgbClr val="666666"/>
                </a:solidFill>
                <a:sym typeface="Arial"/>
              </a:rPr>
              <a:t>2007-2014 </a:t>
            </a:r>
          </a:p>
          <a:p>
            <a:pPr algn="ctr"/>
            <a:r>
              <a:rPr lang="es-ES" sz="1400" dirty="0" smtClean="0">
                <a:solidFill>
                  <a:srgbClr val="666666"/>
                </a:solidFill>
                <a:sym typeface="Arial"/>
              </a:rPr>
              <a:t>(renuncia al cargo 1.5 año antes de las elecciones)</a:t>
            </a:r>
            <a:endParaRPr lang="es-ES" sz="1400" dirty="0">
              <a:solidFill>
                <a:srgbClr val="666666"/>
              </a:solidFill>
              <a:sym typeface="Arial"/>
            </a:endParaRPr>
          </a:p>
        </p:txBody>
      </p:sp>
      <p:pic>
        <p:nvPicPr>
          <p:cNvPr id="115" name="Google Shape;618;p35"/>
          <p:cNvPicPr preferRelativeResize="0"/>
          <p:nvPr/>
        </p:nvPicPr>
        <p:blipFill rotWithShape="1">
          <a:blip r:embed="rId6">
            <a:alphaModFix amt="52000"/>
          </a:blip>
          <a:srcRect l="11835" t="14667" r="10657" b="305"/>
          <a:stretch/>
        </p:blipFill>
        <p:spPr>
          <a:xfrm>
            <a:off x="4263948" y="3810509"/>
            <a:ext cx="497875" cy="546098"/>
          </a:xfrm>
          <a:prstGeom prst="rect">
            <a:avLst/>
          </a:prstGeom>
          <a:noFill/>
          <a:ln>
            <a:noFill/>
          </a:ln>
        </p:spPr>
      </p:pic>
      <p:sp>
        <p:nvSpPr>
          <p:cNvPr id="119" name="Google Shape;642;p36"/>
          <p:cNvSpPr txBox="1"/>
          <p:nvPr/>
        </p:nvSpPr>
        <p:spPr>
          <a:xfrm>
            <a:off x="281104" y="0"/>
            <a:ext cx="11814847" cy="1097862"/>
          </a:xfrm>
          <a:prstGeom prst="rect">
            <a:avLst/>
          </a:prstGeom>
          <a:noFill/>
          <a:ln>
            <a:noFill/>
          </a:ln>
        </p:spPr>
        <p:txBody>
          <a:bodyPr spcFirstLastPara="1" wrap="square" lIns="91425" tIns="91425" rIns="91425" bIns="91425" anchor="t" anchorCtr="0">
            <a:noAutofit/>
          </a:bodyPr>
          <a:lstStyle/>
          <a:p>
            <a:pPr marL="0" marR="0" lvl="0" indent="0" rtl="0">
              <a:lnSpc>
                <a:spcPct val="130000"/>
              </a:lnSpc>
              <a:spcBef>
                <a:spcPts val="0"/>
              </a:spcBef>
              <a:spcAft>
                <a:spcPts val="0"/>
              </a:spcAft>
              <a:buClr>
                <a:srgbClr val="000000"/>
              </a:buClr>
              <a:buSzPts val="1800"/>
              <a:buFont typeface="Arial"/>
              <a:buNone/>
            </a:pPr>
            <a:r>
              <a:rPr lang="de-DE" sz="1800" b="1" dirty="0" smtClean="0">
                <a:solidFill>
                  <a:srgbClr val="434343"/>
                </a:solidFill>
                <a:latin typeface="Helvetica Neue"/>
                <a:ea typeface="Helvetica Neue"/>
                <a:cs typeface="Helvetica Neue"/>
                <a:sym typeface="Helvetica Neue"/>
              </a:rPr>
              <a:t>Renuncia y transición en el partido = nueva imágen y liderazgo más cercano</a:t>
            </a:r>
            <a:r>
              <a:rPr lang="de-DE" sz="1800" dirty="0" smtClean="0">
                <a:solidFill>
                  <a:srgbClr val="434343"/>
                </a:solidFill>
                <a:latin typeface="Helvetica Neue"/>
                <a:ea typeface="Helvetica Neue"/>
                <a:cs typeface="Helvetica Neue"/>
                <a:sym typeface="Helvetica Neue"/>
              </a:rPr>
              <a:t>. </a:t>
            </a:r>
            <a:r>
              <a:rPr lang="de-DE" sz="1600" dirty="0">
                <a:solidFill>
                  <a:srgbClr val="434343"/>
                </a:solidFill>
                <a:latin typeface="Helvetica Neue"/>
                <a:ea typeface="Helvetica Neue"/>
                <a:cs typeface="Helvetica Neue"/>
                <a:sym typeface="Helvetica Neue"/>
              </a:rPr>
              <a:t>Lluïsa Moret i Sabidó se convierte en la nueva </a:t>
            </a:r>
            <a:r>
              <a:rPr lang="de-DE" sz="1600" dirty="0" smtClean="0">
                <a:solidFill>
                  <a:srgbClr val="434343"/>
                </a:solidFill>
                <a:latin typeface="Helvetica Neue"/>
                <a:ea typeface="Helvetica Neue"/>
                <a:cs typeface="Helvetica Neue"/>
                <a:sym typeface="Helvetica Neue"/>
              </a:rPr>
              <a:t>alcaldesa mientras espera elecciones 1.5 año más tarde. Ella decide ser cercana </a:t>
            </a:r>
            <a:r>
              <a:rPr lang="de-DE" sz="1600" dirty="0">
                <a:solidFill>
                  <a:srgbClr val="434343"/>
                </a:solidFill>
                <a:latin typeface="Helvetica Neue"/>
                <a:ea typeface="Helvetica Neue"/>
                <a:cs typeface="Helvetica Neue"/>
                <a:sym typeface="Helvetica Neue"/>
              </a:rPr>
              <a:t>al pueblo. Instala su oficina en un centro cívico para que </a:t>
            </a:r>
            <a:r>
              <a:rPr lang="de-DE" sz="1600" dirty="0" smtClean="0">
                <a:solidFill>
                  <a:srgbClr val="434343"/>
                </a:solidFill>
                <a:latin typeface="Helvetica Neue"/>
                <a:ea typeface="Helvetica Neue"/>
                <a:cs typeface="Helvetica Neue"/>
                <a:sym typeface="Helvetica Neue"/>
              </a:rPr>
              <a:t>los ciudadanos puedan citarse con ella, visita los comercios, pacta acuerdos.</a:t>
            </a:r>
            <a:endParaRPr lang="de-DE" sz="1800" dirty="0" smtClean="0">
              <a:solidFill>
                <a:srgbClr val="434343"/>
              </a:solidFill>
              <a:latin typeface="Helvetica Neue"/>
              <a:ea typeface="Helvetica Neue"/>
              <a:cs typeface="Helvetica Neue"/>
              <a:sym typeface="Helvetica Neue"/>
            </a:endParaRPr>
          </a:p>
          <a:p>
            <a:pPr marL="0" marR="0" lvl="0" indent="0" rtl="0">
              <a:lnSpc>
                <a:spcPct val="130000"/>
              </a:lnSpc>
              <a:spcBef>
                <a:spcPts val="0"/>
              </a:spcBef>
              <a:spcAft>
                <a:spcPts val="0"/>
              </a:spcAft>
              <a:buClr>
                <a:srgbClr val="000000"/>
              </a:buClr>
              <a:buSzPts val="1800"/>
              <a:buFont typeface="Arial"/>
              <a:buNone/>
            </a:pPr>
            <a:endParaRPr sz="1800" dirty="0">
              <a:solidFill>
                <a:srgbClr val="434343"/>
              </a:solidFill>
              <a:latin typeface="Helvetica Neue"/>
              <a:ea typeface="Helvetica Neue"/>
              <a:cs typeface="Helvetica Neue"/>
              <a:sym typeface="Helvetica Neue"/>
            </a:endParaRPr>
          </a:p>
        </p:txBody>
      </p:sp>
      <p:sp>
        <p:nvSpPr>
          <p:cNvPr id="120" name="Google Shape;543;p33"/>
          <p:cNvSpPr/>
          <p:nvPr/>
        </p:nvSpPr>
        <p:spPr>
          <a:xfrm rot="5400000">
            <a:off x="5925925" y="3085381"/>
            <a:ext cx="1260281" cy="189975"/>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 name="Picture 8" descr="C:\Users\Buba\Documents\CURSOS-PROGRAMACION\IT-Academy\IT-DATA-SCIENCE\DS-Proyecto\Imagenes_diapos\Personas_Ayuntamiento\Lluisa_ALC_2014.jpg"/>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6000" contrast="3000"/>
                    </a14:imgEffect>
                  </a14:imgLayer>
                </a14:imgProps>
              </a:ext>
              <a:ext uri="{28A0092B-C50C-407E-A947-70E740481C1C}">
                <a14:useLocalDpi xmlns:a14="http://schemas.microsoft.com/office/drawing/2010/main" val="0"/>
              </a:ext>
            </a:extLst>
          </a:blip>
          <a:srcRect/>
          <a:stretch/>
        </p:blipFill>
        <p:spPr bwMode="auto">
          <a:xfrm>
            <a:off x="4918388" y="2361710"/>
            <a:ext cx="1523233" cy="1830403"/>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122" name="Google Shape;543;p33"/>
          <p:cNvSpPr/>
          <p:nvPr/>
        </p:nvSpPr>
        <p:spPr>
          <a:xfrm rot="5400000">
            <a:off x="3207358" y="3198796"/>
            <a:ext cx="1641815" cy="344818"/>
          </a:xfrm>
          <a:prstGeom prst="triangle">
            <a:avLst>
              <a:gd name="adj" fmla="val 47462"/>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328" name="Picture 16" descr="C:\Users\Buba\Documents\CURSOS-PROGRAMACION\IT-Academy\IT-DATA-SCIENCE\DS-Proyecto\Imagenes_diapos\Personas_Ayuntamiento\Jaume_Bosch.jpg"/>
          <p:cNvPicPr>
            <a:picLocks noChangeAspect="1" noChangeArrowheads="1"/>
          </p:cNvPicPr>
          <p:nvPr/>
        </p:nvPicPr>
        <p:blipFill rotWithShape="1">
          <a:blip r:embed="rId9">
            <a:extLst>
              <a:ext uri="{28A0092B-C50C-407E-A947-70E740481C1C}">
                <a14:useLocalDpi xmlns:a14="http://schemas.microsoft.com/office/drawing/2010/main" val="0"/>
              </a:ext>
            </a:extLst>
          </a:blip>
          <a:srcRect b="3656"/>
          <a:stretch/>
        </p:blipFill>
        <p:spPr bwMode="auto">
          <a:xfrm>
            <a:off x="2426869" y="2361710"/>
            <a:ext cx="1428988" cy="1830403"/>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141" name="Google Shape;402;p29"/>
          <p:cNvPicPr preferRelativeResize="0"/>
          <p:nvPr/>
        </p:nvPicPr>
        <p:blipFill rotWithShape="1">
          <a:blip r:embed="rId10">
            <a:alphaModFix/>
          </a:blip>
          <a:srcRect t="308" b="307"/>
          <a:stretch/>
        </p:blipFill>
        <p:spPr>
          <a:xfrm>
            <a:off x="2046032" y="1990760"/>
            <a:ext cx="746529" cy="741899"/>
          </a:xfrm>
          <a:prstGeom prst="rect">
            <a:avLst/>
          </a:prstGeom>
          <a:noFill/>
          <a:ln>
            <a:noFill/>
          </a:ln>
        </p:spPr>
      </p:pic>
      <p:grpSp>
        <p:nvGrpSpPr>
          <p:cNvPr id="142" name="141 Grupo"/>
          <p:cNvGrpSpPr/>
          <p:nvPr/>
        </p:nvGrpSpPr>
        <p:grpSpPr>
          <a:xfrm flipH="1">
            <a:off x="640754" y="2340630"/>
            <a:ext cx="1126098" cy="1587976"/>
            <a:chOff x="10274157" y="1724024"/>
            <a:chExt cx="1571732" cy="2207337"/>
          </a:xfrm>
        </p:grpSpPr>
        <p:pic>
          <p:nvPicPr>
            <p:cNvPr id="143" name="Google Shape;396;p29"/>
            <p:cNvPicPr preferRelativeResize="0"/>
            <p:nvPr/>
          </p:nvPicPr>
          <p:blipFill rotWithShape="1">
            <a:blip r:embed="rId11">
              <a:alphaModFix/>
            </a:blip>
            <a:srcRect b="-209"/>
            <a:stretch/>
          </p:blipFill>
          <p:spPr>
            <a:xfrm flipH="1">
              <a:off x="11274049" y="2364181"/>
              <a:ext cx="440535" cy="362883"/>
            </a:xfrm>
            <a:prstGeom prst="rect">
              <a:avLst/>
            </a:prstGeom>
            <a:noFill/>
            <a:ln>
              <a:noFill/>
            </a:ln>
          </p:spPr>
        </p:pic>
        <p:pic>
          <p:nvPicPr>
            <p:cNvPr id="144" name="Google Shape;622;p35"/>
            <p:cNvPicPr preferRelativeResize="0"/>
            <p:nvPr/>
          </p:nvPicPr>
          <p:blipFill rotWithShape="1">
            <a:blip r:embed="rId12">
              <a:alphaModFix/>
            </a:blip>
            <a:srcRect l="-30963" t="-40160" r="-49476" b="-46720"/>
            <a:stretch/>
          </p:blipFill>
          <p:spPr>
            <a:xfrm flipH="1">
              <a:off x="11011102" y="2713245"/>
              <a:ext cx="834787" cy="853399"/>
            </a:xfrm>
            <a:prstGeom prst="rect">
              <a:avLst/>
            </a:prstGeom>
            <a:noFill/>
            <a:ln>
              <a:noFill/>
            </a:ln>
          </p:spPr>
        </p:pic>
        <p:pic>
          <p:nvPicPr>
            <p:cNvPr id="145" name="Google Shape;275;p22"/>
            <p:cNvPicPr preferRelativeResize="0"/>
            <p:nvPr/>
          </p:nvPicPr>
          <p:blipFill rotWithShape="1">
            <a:blip r:embed="rId13">
              <a:alphaModFix/>
            </a:blip>
            <a:srcRect/>
            <a:stretch/>
          </p:blipFill>
          <p:spPr>
            <a:xfrm>
              <a:off x="11263389" y="3606124"/>
              <a:ext cx="461856" cy="325237"/>
            </a:xfrm>
            <a:prstGeom prst="rect">
              <a:avLst/>
            </a:prstGeom>
            <a:noFill/>
            <a:ln>
              <a:noFill/>
            </a:ln>
          </p:spPr>
        </p:pic>
        <p:grpSp>
          <p:nvGrpSpPr>
            <p:cNvPr id="146" name="Google Shape;657;p36"/>
            <p:cNvGrpSpPr/>
            <p:nvPr/>
          </p:nvGrpSpPr>
          <p:grpSpPr>
            <a:xfrm rot="5400000">
              <a:off x="10525670" y="2924484"/>
              <a:ext cx="519320" cy="356526"/>
              <a:chOff x="1168775" y="3845291"/>
              <a:chExt cx="1088395" cy="399600"/>
            </a:xfrm>
          </p:grpSpPr>
          <p:cxnSp>
            <p:nvCxnSpPr>
              <p:cNvPr id="154"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155"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grpSp>
          <p:nvGrpSpPr>
            <p:cNvPr id="147" name="Google Shape;657;p36"/>
            <p:cNvGrpSpPr/>
            <p:nvPr/>
          </p:nvGrpSpPr>
          <p:grpSpPr>
            <a:xfrm rot="5400000">
              <a:off x="10362902" y="2924484"/>
              <a:ext cx="519320" cy="356526"/>
              <a:chOff x="1168775" y="3845291"/>
              <a:chExt cx="1088395" cy="399600"/>
            </a:xfrm>
          </p:grpSpPr>
          <p:cxnSp>
            <p:nvCxnSpPr>
              <p:cNvPr id="152"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153"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grpSp>
          <p:nvGrpSpPr>
            <p:cNvPr id="148" name="Google Shape;657;p36"/>
            <p:cNvGrpSpPr/>
            <p:nvPr/>
          </p:nvGrpSpPr>
          <p:grpSpPr>
            <a:xfrm rot="5400000">
              <a:off x="10192758" y="2924480"/>
              <a:ext cx="519324" cy="356526"/>
              <a:chOff x="1168775" y="3845291"/>
              <a:chExt cx="1088395" cy="399600"/>
            </a:xfrm>
          </p:grpSpPr>
          <p:cxnSp>
            <p:nvCxnSpPr>
              <p:cNvPr id="150"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151"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sp>
          <p:nvSpPr>
            <p:cNvPr id="149" name="148 Rectángulo"/>
            <p:cNvSpPr/>
            <p:nvPr/>
          </p:nvSpPr>
          <p:spPr>
            <a:xfrm>
              <a:off x="11272914" y="1724024"/>
              <a:ext cx="553925" cy="642888"/>
            </a:xfrm>
            <a:prstGeom prst="rect">
              <a:avLst/>
            </a:prstGeom>
          </p:spPr>
          <p:txBody>
            <a:bodyPr wrap="square">
              <a:spAutoFit/>
            </a:bodyPr>
            <a:lstStyle/>
            <a:p>
              <a:pPr lvl="0">
                <a:lnSpc>
                  <a:spcPct val="130000"/>
                </a:lnSpc>
                <a:buSzPts val="1800"/>
              </a:pPr>
              <a:r>
                <a:rPr lang="de-DE" sz="2000" dirty="0" smtClean="0">
                  <a:solidFill>
                    <a:schemeClr val="accent4">
                      <a:lumMod val="60000"/>
                      <a:lumOff val="40000"/>
                    </a:schemeClr>
                  </a:solidFill>
                  <a:latin typeface="Helvetica Neue"/>
                  <a:ea typeface="Helvetica Neue"/>
                  <a:cs typeface="Helvetica Neue"/>
                  <a:sym typeface="Helvetica Neue"/>
                </a:rPr>
                <a:t>!?</a:t>
              </a:r>
              <a:endParaRPr lang="de-DE" sz="2000" dirty="0">
                <a:solidFill>
                  <a:schemeClr val="accent4">
                    <a:lumMod val="60000"/>
                    <a:lumOff val="40000"/>
                  </a:schemeClr>
                </a:solidFill>
                <a:latin typeface="Helvetica Neue"/>
                <a:ea typeface="Helvetica Neue"/>
                <a:cs typeface="Helvetica Neue"/>
                <a:sym typeface="Helvetica Neue"/>
              </a:endParaRPr>
            </a:p>
          </p:txBody>
        </p:sp>
      </p:grpSp>
      <p:pic>
        <p:nvPicPr>
          <p:cNvPr id="60" name="Picture 6" descr="C:\Users\Buba\Documents\CURSOS-PROGRAMACION\IT-Academy\IT-DATA-SCIENCE\DS-Proyecto\Imagenes_diapos\Personas_Ayuntamiento\PSC-Logo.jpg"/>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8250"/>
                    </a14:imgEffect>
                    <a14:imgEffect>
                      <a14:saturation sat="220000"/>
                    </a14:imgEffect>
                  </a14:imgLayer>
                </a14:imgProps>
              </a:ext>
              <a:ext uri="{28A0092B-C50C-407E-A947-70E740481C1C}">
                <a14:useLocalDpi xmlns:a14="http://schemas.microsoft.com/office/drawing/2010/main" val="0"/>
              </a:ext>
            </a:extLst>
          </a:blip>
          <a:srcRect/>
          <a:stretch>
            <a:fillRect/>
          </a:stretch>
        </p:blipFill>
        <p:spPr bwMode="auto">
          <a:xfrm>
            <a:off x="3724599" y="2560348"/>
            <a:ext cx="664900" cy="326016"/>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6" descr="C:\Users\Buba\Documents\CURSOS-PROGRAMACION\IT-Academy\IT-DATA-SCIENCE\DS-Proyecto\Imagenes_diapos\Personas_Ayuntamiento\PSC-Logo.jpg"/>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8250"/>
                    </a14:imgEffect>
                    <a14:imgEffect>
                      <a14:saturation sat="220000"/>
                    </a14:imgEffect>
                  </a14:imgLayer>
                </a14:imgProps>
              </a:ext>
              <a:ext uri="{28A0092B-C50C-407E-A947-70E740481C1C}">
                <a14:useLocalDpi xmlns:a14="http://schemas.microsoft.com/office/drawing/2010/main" val="0"/>
              </a:ext>
            </a:extLst>
          </a:blip>
          <a:srcRect/>
          <a:stretch>
            <a:fillRect/>
          </a:stretch>
        </p:blipFill>
        <p:spPr bwMode="auto">
          <a:xfrm>
            <a:off x="6343551" y="2560348"/>
            <a:ext cx="664900" cy="32601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4" descr="C:\Users\Buba\Documents\CURSOS-PROGRAMACION\IT-Academy\IT-DATA-SCIENCE\DS-Proyecto\Imagenes_diapos\Personas_Ayuntamiento\logo_santboi.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072" y="2918933"/>
            <a:ext cx="1643901" cy="747293"/>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6" descr="C:\Users\Buba\Documents\CURSOS-PROGRAMACION\IT-Academy\IT-DATA-SCIENCE\DS-Proyecto\Imagenes_diapos\Personas_Ayuntamiento\PSC-Logo.jpg"/>
          <p:cNvPicPr>
            <a:picLocks noChangeAspect="1" noChangeArrowheads="1"/>
          </p:cNvPicPr>
          <p:nvPr/>
        </p:nvPicPr>
        <p:blipFill>
          <a:blip r:embed="rId17">
            <a:duotone>
              <a:schemeClr val="accent3">
                <a:shade val="45000"/>
                <a:satMod val="135000"/>
              </a:schemeClr>
              <a:prstClr val="white"/>
            </a:duotone>
            <a:extLst>
              <a:ext uri="{BEBA8EAE-BF5A-486C-A8C5-ECC9F3942E4B}">
                <a14:imgProps xmlns:a14="http://schemas.microsoft.com/office/drawing/2010/main">
                  <a14:imgLayer r:embed="rId15">
                    <a14:imgEffect>
                      <a14:sharpenSoften amount="13000"/>
                    </a14:imgEffect>
                    <a14:imgEffect>
                      <a14:colorTemperature colorTemp="11375"/>
                    </a14:imgEffect>
                    <a14:imgEffect>
                      <a14:saturation sat="0"/>
                    </a14:imgEffect>
                    <a14:imgEffect>
                      <a14:brightnessContrast bright="35000" contrast="-24000"/>
                    </a14:imgEffect>
                  </a14:imgLayer>
                </a14:imgProps>
              </a:ext>
              <a:ext uri="{28A0092B-C50C-407E-A947-70E740481C1C}">
                <a14:useLocalDpi xmlns:a14="http://schemas.microsoft.com/office/drawing/2010/main" val="0"/>
              </a:ext>
            </a:extLst>
          </a:blip>
          <a:srcRect/>
          <a:stretch>
            <a:fillRect/>
          </a:stretch>
        </p:blipFill>
        <p:spPr bwMode="auto">
          <a:xfrm>
            <a:off x="9198812" y="2496023"/>
            <a:ext cx="663434" cy="325297"/>
          </a:xfrm>
          <a:prstGeom prst="rect">
            <a:avLst/>
          </a:prstGeom>
          <a:noFill/>
          <a:extLst>
            <a:ext uri="{909E8E84-426E-40DD-AFC4-6F175D3DCCD1}">
              <a14:hiddenFill xmlns:a14="http://schemas.microsoft.com/office/drawing/2010/main">
                <a:solidFill>
                  <a:srgbClr val="FFFFFF"/>
                </a:solidFill>
              </a14:hiddenFill>
            </a:ext>
          </a:extLst>
        </p:spPr>
      </p:pic>
      <p:sp>
        <p:nvSpPr>
          <p:cNvPr id="159" name="158 CuadroTexto"/>
          <p:cNvSpPr txBox="1"/>
          <p:nvPr/>
        </p:nvSpPr>
        <p:spPr>
          <a:xfrm>
            <a:off x="9169418" y="2468610"/>
            <a:ext cx="692828" cy="246221"/>
          </a:xfrm>
          <a:prstGeom prst="rect">
            <a:avLst/>
          </a:prstGeom>
          <a:noFill/>
        </p:spPr>
        <p:txBody>
          <a:bodyPr wrap="square" rtlCol="0">
            <a:spAutoFit/>
          </a:bodyPr>
          <a:lstStyle/>
          <a:p>
            <a:r>
              <a:rPr lang="es-ES" sz="1000" b="1" dirty="0" err="1" smtClean="0">
                <a:solidFill>
                  <a:schemeClr val="bg1"/>
                </a:solidFill>
              </a:rPr>
              <a:t>Alcaldia</a:t>
            </a:r>
            <a:endParaRPr lang="es-ES" sz="1000" b="1" dirty="0">
              <a:solidFill>
                <a:schemeClr val="bg1"/>
              </a:solidFill>
            </a:endParaRPr>
          </a:p>
        </p:txBody>
      </p:sp>
    </p:spTree>
    <p:extLst>
      <p:ext uri="{BB962C8B-B14F-4D97-AF65-F5344CB8AC3E}">
        <p14:creationId xmlns:p14="http://schemas.microsoft.com/office/powerpoint/2010/main" val="3140142313"/>
      </p:ext>
    </p:extLst>
  </p:cSld>
  <p:clrMapOvr>
    <a:masterClrMapping/>
  </p:clrMapOvr>
  <mc:AlternateContent xmlns:mc="http://schemas.openxmlformats.org/markup-compatibility/2006" xmlns:p14="http://schemas.microsoft.com/office/powerpoint/2010/main">
    <mc:Choice Requires="p14">
      <p:transition spd="slow" p14:dur="2500">
        <p:wheel spokes="1"/>
      </p:transition>
    </mc:Choice>
    <mc:Fallback xmlns="">
      <p:transition spd="slow">
        <p:wheel spokes="1"/>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 name="Google Shape;670;p37"/>
          <p:cNvSpPr/>
          <p:nvPr/>
        </p:nvSpPr>
        <p:spPr>
          <a:xfrm>
            <a:off x="0" y="2409982"/>
            <a:ext cx="12168001" cy="2639133"/>
          </a:xfrm>
          <a:prstGeom prst="rect">
            <a:avLst/>
          </a:prstGeom>
          <a:gradFill>
            <a:gsLst>
              <a:gs pos="0">
                <a:srgbClr val="FFFFFF"/>
              </a:gs>
              <a:gs pos="51000">
                <a:srgbClr val="FFFFFF"/>
              </a:gs>
              <a:gs pos="82000">
                <a:srgbClr val="F3F3F3"/>
              </a:gs>
              <a:gs pos="100000">
                <a:srgbClr val="EFEFEF"/>
              </a:gs>
            </a:gsLst>
            <a:lin ang="5400012" scaled="0"/>
          </a:gradFill>
          <a:ln>
            <a:noFill/>
          </a:ln>
          <a:effectLst>
            <a:outerShdw blurRad="57150" dist="38100" dir="16200000" algn="bl" rotWithShape="0">
              <a:srgbClr val="000000">
                <a:alpha val="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 name="Google Shape;626;p35"/>
          <p:cNvPicPr preferRelativeResize="0"/>
          <p:nvPr/>
        </p:nvPicPr>
        <p:blipFill rotWithShape="1">
          <a:blip r:embed="rId2">
            <a:alphaModFix/>
          </a:blip>
          <a:srcRect l="-42380" t="-42066" r="-39041" b="-38242"/>
          <a:stretch/>
        </p:blipFill>
        <p:spPr>
          <a:xfrm>
            <a:off x="355400" y="4405438"/>
            <a:ext cx="509591" cy="500923"/>
          </a:xfrm>
          <a:prstGeom prst="rect">
            <a:avLst/>
          </a:prstGeom>
          <a:noFill/>
          <a:ln>
            <a:noFill/>
          </a:ln>
        </p:spPr>
      </p:pic>
      <p:sp>
        <p:nvSpPr>
          <p:cNvPr id="65" name="2 Título"/>
          <p:cNvSpPr txBox="1">
            <a:spLocks/>
          </p:cNvSpPr>
          <p:nvPr/>
        </p:nvSpPr>
        <p:spPr>
          <a:xfrm>
            <a:off x="573970" y="5045676"/>
            <a:ext cx="1887189" cy="1042811"/>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err="1" smtClean="0">
                <a:latin typeface="Bahnschrift SemiLight Condensed" panose="020B0502040204020203" pitchFamily="34" charset="0"/>
                <a:ea typeface="Adobe Fangsong Std R" pitchFamily="18" charset="-128"/>
              </a:rPr>
              <a:t>Lluïsa</a:t>
            </a:r>
            <a:r>
              <a:rPr lang="es-ES" sz="1800" b="1" dirty="0" smtClean="0">
                <a:latin typeface="Bahnschrift SemiLight Condensed" panose="020B0502040204020203" pitchFamily="34" charset="0"/>
                <a:ea typeface="Adobe Fangsong Std R" pitchFamily="18" charset="-128"/>
              </a:rPr>
              <a:t> </a:t>
            </a:r>
            <a:r>
              <a:rPr lang="es-ES" sz="1800" b="1" dirty="0" err="1" smtClean="0">
                <a:latin typeface="Bahnschrift SemiLight Condensed" panose="020B0502040204020203" pitchFamily="34" charset="0"/>
                <a:ea typeface="Adobe Fangsong Std R" pitchFamily="18" charset="-128"/>
              </a:rPr>
              <a:t>Moret</a:t>
            </a:r>
            <a:endParaRPr lang="es-ES" sz="1800" b="1" dirty="0" smtClean="0">
              <a:latin typeface="Bahnschrift SemiLight Condensed" panose="020B0502040204020203" pitchFamily="34" charset="0"/>
              <a:ea typeface="Adobe Fangsong Std R" pitchFamily="18" charset="-128"/>
            </a:endParaRPr>
          </a:p>
          <a:p>
            <a:pPr algn="ctr"/>
            <a:endParaRPr lang="es-ES" sz="1800" dirty="0" smtClean="0">
              <a:latin typeface="Bahnschrift SemiLight Condensed" panose="020B0502040204020203" pitchFamily="34" charset="0"/>
              <a:ea typeface="Adobe Fangsong Std R" pitchFamily="18" charset="-128"/>
            </a:endParaRPr>
          </a:p>
          <a:p>
            <a:pPr algn="ctr"/>
            <a:r>
              <a:rPr lang="es-ES" sz="1400" dirty="0" smtClean="0">
                <a:solidFill>
                  <a:srgbClr val="666666"/>
                </a:solidFill>
                <a:sym typeface="Arial"/>
              </a:rPr>
              <a:t>Elegida </a:t>
            </a:r>
          </a:p>
          <a:p>
            <a:pPr algn="ctr"/>
            <a:r>
              <a:rPr lang="es-ES" sz="1400" dirty="0" smtClean="0">
                <a:solidFill>
                  <a:srgbClr val="666666"/>
                </a:solidFill>
                <a:sym typeface="Arial"/>
              </a:rPr>
              <a:t>2015-2019</a:t>
            </a:r>
            <a:endParaRPr lang="es-ES" sz="1400" dirty="0">
              <a:solidFill>
                <a:srgbClr val="666666"/>
              </a:solidFill>
              <a:sym typeface="Arial"/>
            </a:endParaRPr>
          </a:p>
        </p:txBody>
      </p:sp>
      <p:grpSp>
        <p:nvGrpSpPr>
          <p:cNvPr id="10" name="9 Grupo"/>
          <p:cNvGrpSpPr/>
          <p:nvPr/>
        </p:nvGrpSpPr>
        <p:grpSpPr>
          <a:xfrm>
            <a:off x="9778002" y="5770193"/>
            <a:ext cx="1284603" cy="1276684"/>
            <a:chOff x="550065" y="2351545"/>
            <a:chExt cx="1106383" cy="1099563"/>
          </a:xfrm>
        </p:grpSpPr>
        <p:pic>
          <p:nvPicPr>
            <p:cNvPr id="86" name="Google Shape;270;p22"/>
            <p:cNvPicPr preferRelativeResize="0"/>
            <p:nvPr/>
          </p:nvPicPr>
          <p:blipFill rotWithShape="1">
            <a:blip r:embed="rId3">
              <a:alphaModFix amt="60000"/>
            </a:blip>
            <a:srcRect t="308" b="307"/>
            <a:stretch/>
          </p:blipFill>
          <p:spPr>
            <a:xfrm>
              <a:off x="550065" y="2351545"/>
              <a:ext cx="1106383" cy="1099563"/>
            </a:xfrm>
            <a:prstGeom prst="rect">
              <a:avLst/>
            </a:prstGeom>
            <a:noFill/>
            <a:ln>
              <a:noFill/>
            </a:ln>
          </p:spPr>
        </p:pic>
        <p:pic>
          <p:nvPicPr>
            <p:cNvPr id="95" name="Google Shape;643;p36"/>
            <p:cNvPicPr preferRelativeResize="0"/>
            <p:nvPr/>
          </p:nvPicPr>
          <p:blipFill rotWithShape="1">
            <a:blip r:embed="rId4">
              <a:alphaModFix/>
            </a:blip>
            <a:srcRect t="308" b="307"/>
            <a:stretch/>
          </p:blipFill>
          <p:spPr>
            <a:xfrm>
              <a:off x="772540" y="2652802"/>
              <a:ext cx="653925" cy="653273"/>
            </a:xfrm>
            <a:prstGeom prst="rect">
              <a:avLst/>
            </a:prstGeom>
            <a:noFill/>
            <a:ln>
              <a:noFill/>
            </a:ln>
          </p:spPr>
        </p:pic>
      </p:grpSp>
      <p:grpSp>
        <p:nvGrpSpPr>
          <p:cNvPr id="11" name="10 Grupo"/>
          <p:cNvGrpSpPr/>
          <p:nvPr/>
        </p:nvGrpSpPr>
        <p:grpSpPr>
          <a:xfrm>
            <a:off x="8839200" y="4368275"/>
            <a:ext cx="2223405" cy="2209698"/>
            <a:chOff x="9757937" y="4076915"/>
            <a:chExt cx="2498623" cy="2483219"/>
          </a:xfrm>
        </p:grpSpPr>
        <p:pic>
          <p:nvPicPr>
            <p:cNvPr id="96" name="Google Shape;270;p22"/>
            <p:cNvPicPr preferRelativeResize="0"/>
            <p:nvPr/>
          </p:nvPicPr>
          <p:blipFill rotWithShape="1">
            <a:blip r:embed="rId3">
              <a:alphaModFix amt="60000"/>
            </a:blip>
            <a:srcRect t="308" b="307"/>
            <a:stretch/>
          </p:blipFill>
          <p:spPr>
            <a:xfrm>
              <a:off x="9757937" y="4076915"/>
              <a:ext cx="2498623" cy="2483219"/>
            </a:xfrm>
            <a:prstGeom prst="rect">
              <a:avLst/>
            </a:prstGeom>
            <a:noFill/>
            <a:ln>
              <a:noFill/>
            </a:ln>
          </p:spPr>
        </p:pic>
        <p:grpSp>
          <p:nvGrpSpPr>
            <p:cNvPr id="9" name="8 Grupo"/>
            <p:cNvGrpSpPr/>
            <p:nvPr/>
          </p:nvGrpSpPr>
          <p:grpSpPr>
            <a:xfrm>
              <a:off x="10440393" y="4711151"/>
              <a:ext cx="1151642" cy="1366589"/>
              <a:chOff x="10069424" y="4502291"/>
              <a:chExt cx="1151642" cy="1366589"/>
            </a:xfrm>
          </p:grpSpPr>
          <p:pic>
            <p:nvPicPr>
              <p:cNvPr id="97" name="Google Shape;643;p36"/>
              <p:cNvPicPr preferRelativeResize="0"/>
              <p:nvPr/>
            </p:nvPicPr>
            <p:blipFill rotWithShape="1">
              <a:blip r:embed="rId4">
                <a:alphaModFix/>
              </a:blip>
              <a:srcRect t="308" b="307"/>
              <a:stretch/>
            </p:blipFill>
            <p:spPr>
              <a:xfrm>
                <a:off x="10069424" y="4969767"/>
                <a:ext cx="488710" cy="488223"/>
              </a:xfrm>
              <a:prstGeom prst="rect">
                <a:avLst/>
              </a:prstGeom>
              <a:noFill/>
              <a:ln>
                <a:noFill/>
              </a:ln>
            </p:spPr>
          </p:pic>
          <p:pic>
            <p:nvPicPr>
              <p:cNvPr id="98" name="Google Shape;643;p36"/>
              <p:cNvPicPr preferRelativeResize="0"/>
              <p:nvPr/>
            </p:nvPicPr>
            <p:blipFill rotWithShape="1">
              <a:blip r:embed="rId4">
                <a:alphaModFix/>
              </a:blip>
              <a:srcRect t="308" b="307"/>
              <a:stretch/>
            </p:blipFill>
            <p:spPr>
              <a:xfrm>
                <a:off x="10388644" y="4969767"/>
                <a:ext cx="488710" cy="488223"/>
              </a:xfrm>
              <a:prstGeom prst="rect">
                <a:avLst/>
              </a:prstGeom>
              <a:noFill/>
              <a:ln>
                <a:noFill/>
              </a:ln>
            </p:spPr>
          </p:pic>
          <p:pic>
            <p:nvPicPr>
              <p:cNvPr id="99" name="Google Shape;643;p36"/>
              <p:cNvPicPr preferRelativeResize="0"/>
              <p:nvPr/>
            </p:nvPicPr>
            <p:blipFill rotWithShape="1">
              <a:blip r:embed="rId4">
                <a:alphaModFix/>
              </a:blip>
              <a:srcRect t="308" b="307"/>
              <a:stretch/>
            </p:blipFill>
            <p:spPr>
              <a:xfrm>
                <a:off x="10701432" y="4938875"/>
                <a:ext cx="519634" cy="519116"/>
              </a:xfrm>
              <a:prstGeom prst="rect">
                <a:avLst/>
              </a:prstGeom>
              <a:noFill/>
              <a:ln>
                <a:noFill/>
              </a:ln>
            </p:spPr>
          </p:pic>
          <p:pic>
            <p:nvPicPr>
              <p:cNvPr id="100" name="Google Shape;643;p36"/>
              <p:cNvPicPr preferRelativeResize="0"/>
              <p:nvPr/>
            </p:nvPicPr>
            <p:blipFill rotWithShape="1">
              <a:blip r:embed="rId4">
                <a:alphaModFix/>
              </a:blip>
              <a:srcRect t="308" b="307"/>
              <a:stretch/>
            </p:blipFill>
            <p:spPr>
              <a:xfrm>
                <a:off x="10143462" y="5254484"/>
                <a:ext cx="615009" cy="614396"/>
              </a:xfrm>
              <a:prstGeom prst="rect">
                <a:avLst/>
              </a:prstGeom>
              <a:noFill/>
              <a:ln>
                <a:noFill/>
              </a:ln>
            </p:spPr>
          </p:pic>
          <p:pic>
            <p:nvPicPr>
              <p:cNvPr id="101" name="Google Shape;643;p36"/>
              <p:cNvPicPr preferRelativeResize="0"/>
              <p:nvPr/>
            </p:nvPicPr>
            <p:blipFill rotWithShape="1">
              <a:blip r:embed="rId4">
                <a:alphaModFix/>
              </a:blip>
              <a:srcRect t="308" b="307"/>
              <a:stretch/>
            </p:blipFill>
            <p:spPr>
              <a:xfrm>
                <a:off x="10503502" y="5254484"/>
                <a:ext cx="615009" cy="614396"/>
              </a:xfrm>
              <a:prstGeom prst="rect">
                <a:avLst/>
              </a:prstGeom>
              <a:noFill/>
              <a:ln>
                <a:noFill/>
              </a:ln>
            </p:spPr>
          </p:pic>
          <p:pic>
            <p:nvPicPr>
              <p:cNvPr id="102" name="Google Shape;643;p36"/>
              <p:cNvPicPr preferRelativeResize="0"/>
              <p:nvPr/>
            </p:nvPicPr>
            <p:blipFill rotWithShape="1">
              <a:blip r:embed="rId4">
                <a:alphaModFix/>
              </a:blip>
              <a:srcRect t="308" b="307"/>
              <a:stretch/>
            </p:blipFill>
            <p:spPr>
              <a:xfrm>
                <a:off x="10264795" y="4502291"/>
                <a:ext cx="735060" cy="734326"/>
              </a:xfrm>
              <a:prstGeom prst="rect">
                <a:avLst/>
              </a:prstGeom>
              <a:noFill/>
              <a:ln>
                <a:noFill/>
              </a:ln>
            </p:spPr>
          </p:pic>
        </p:grpSp>
      </p:grpSp>
      <p:sp>
        <p:nvSpPr>
          <p:cNvPr id="119" name="Google Shape;642;p36"/>
          <p:cNvSpPr txBox="1"/>
          <p:nvPr/>
        </p:nvSpPr>
        <p:spPr>
          <a:xfrm>
            <a:off x="200025" y="-9358"/>
            <a:ext cx="11968163" cy="2628671"/>
          </a:xfrm>
          <a:prstGeom prst="rect">
            <a:avLst/>
          </a:prstGeom>
          <a:noFill/>
          <a:ln>
            <a:noFill/>
          </a:ln>
        </p:spPr>
        <p:txBody>
          <a:bodyPr spcFirstLastPara="1" wrap="square" lIns="91425" tIns="91425" rIns="91425" bIns="91425" anchor="t" anchorCtr="0">
            <a:noAutofit/>
          </a:bodyPr>
          <a:lstStyle/>
          <a:p>
            <a:pPr marL="0" marR="0" lvl="0" indent="0" rtl="0">
              <a:lnSpc>
                <a:spcPct val="130000"/>
              </a:lnSpc>
              <a:spcBef>
                <a:spcPts val="0"/>
              </a:spcBef>
              <a:spcAft>
                <a:spcPts val="0"/>
              </a:spcAft>
              <a:buClr>
                <a:srgbClr val="000000"/>
              </a:buClr>
              <a:buSzPts val="1800"/>
              <a:buFont typeface="Arial"/>
              <a:buNone/>
            </a:pPr>
            <a:r>
              <a:rPr lang="de-DE" sz="1800" b="1" dirty="0" smtClean="0">
                <a:solidFill>
                  <a:srgbClr val="434343"/>
                </a:solidFill>
                <a:latin typeface="Helvetica Neue"/>
                <a:ea typeface="Helvetica Neue"/>
                <a:cs typeface="Helvetica Neue"/>
                <a:sym typeface="Helvetica Neue"/>
              </a:rPr>
              <a:t>Desde Mayo 2015, la alcaldesa es reelegida varias veces seguidas. </a:t>
            </a:r>
            <a:r>
              <a:rPr lang="de-DE" sz="2000" b="1" dirty="0" smtClean="0">
                <a:solidFill>
                  <a:srgbClr val="434343"/>
                </a:solidFill>
                <a:effectLst>
                  <a:outerShdw blurRad="38100" dist="38100" dir="2700000" algn="tl">
                    <a:srgbClr val="000000">
                      <a:alpha val="43137"/>
                    </a:srgbClr>
                  </a:outerShdw>
                </a:effectLst>
                <a:latin typeface="Helvetica Neue"/>
                <a:ea typeface="Helvetica Neue"/>
                <a:cs typeface="Helvetica Neue"/>
                <a:sym typeface="Helvetica Neue"/>
              </a:rPr>
              <a:t>Gana siempre ella </a:t>
            </a:r>
            <a:r>
              <a:rPr lang="de-DE" sz="2000" b="1" dirty="0" smtClean="0">
                <a:solidFill>
                  <a:srgbClr val="434343"/>
                </a:solidFill>
                <a:latin typeface="Helvetica Neue"/>
                <a:ea typeface="Helvetica Neue"/>
                <a:cs typeface="Helvetica Neue"/>
                <a:sym typeface="Helvetica Neue"/>
              </a:rPr>
              <a:t>!</a:t>
            </a:r>
            <a:endParaRPr lang="de-DE" sz="1800" b="1" dirty="0" smtClean="0">
              <a:solidFill>
                <a:srgbClr val="434343"/>
              </a:solidFill>
              <a:latin typeface="Helvetica Neue"/>
              <a:ea typeface="Helvetica Neue"/>
              <a:cs typeface="Helvetica Neue"/>
              <a:sym typeface="Helvetica Neue"/>
            </a:endParaRPr>
          </a:p>
          <a:p>
            <a:pPr marL="0" marR="0" lvl="0" indent="0" rtl="0">
              <a:lnSpc>
                <a:spcPct val="130000"/>
              </a:lnSpc>
              <a:spcBef>
                <a:spcPts val="0"/>
              </a:spcBef>
              <a:spcAft>
                <a:spcPts val="0"/>
              </a:spcAft>
              <a:buClr>
                <a:srgbClr val="000000"/>
              </a:buClr>
              <a:buSzPts val="1800"/>
              <a:buFont typeface="Arial"/>
              <a:buNone/>
            </a:pPr>
            <a:r>
              <a:rPr lang="de-DE" sz="1800" b="1" dirty="0" smtClean="0">
                <a:solidFill>
                  <a:srgbClr val="434343"/>
                </a:solidFill>
                <a:latin typeface="Helvetica Neue"/>
                <a:ea typeface="Helvetica Neue"/>
                <a:cs typeface="Helvetica Neue"/>
                <a:sym typeface="Helvetica Neue"/>
              </a:rPr>
              <a:t>En 2023 fue por </a:t>
            </a:r>
            <a:r>
              <a:rPr lang="de-DE" sz="1800" b="1" dirty="0" smtClean="0">
                <a:solidFill>
                  <a:srgbClr val="434343"/>
                </a:solidFill>
                <a:effectLst>
                  <a:outerShdw blurRad="38100" dist="38100" dir="2700000" algn="tl">
                    <a:srgbClr val="000000">
                      <a:alpha val="43137"/>
                    </a:srgbClr>
                  </a:outerShdw>
                </a:effectLst>
                <a:latin typeface="Helvetica Neue"/>
                <a:ea typeface="Helvetica Neue"/>
                <a:cs typeface="Helvetica Neue"/>
                <a:sym typeface="Helvetica Neue"/>
              </a:rPr>
              <a:t>mayoría absoluta </a:t>
            </a:r>
            <a:r>
              <a:rPr lang="de-DE" sz="1800" b="1" dirty="0" smtClean="0">
                <a:solidFill>
                  <a:srgbClr val="434343"/>
                </a:solidFill>
                <a:latin typeface="Helvetica Neue"/>
                <a:ea typeface="Helvetica Neue"/>
                <a:cs typeface="Helvetica Neue"/>
                <a:sym typeface="Helvetica Neue"/>
              </a:rPr>
              <a:t>y en todos los districtos del municipio</a:t>
            </a:r>
            <a:r>
              <a:rPr lang="de-DE" sz="1800" dirty="0" smtClean="0">
                <a:solidFill>
                  <a:srgbClr val="434343"/>
                </a:solidFill>
                <a:latin typeface="Helvetica Neue"/>
                <a:ea typeface="Helvetica Neue"/>
                <a:cs typeface="Helvetica Neue"/>
                <a:sym typeface="Helvetica Neue"/>
              </a:rPr>
              <a:t>. </a:t>
            </a:r>
          </a:p>
          <a:p>
            <a:pPr marR="0" lvl="0" rtl="0">
              <a:lnSpc>
                <a:spcPct val="130000"/>
              </a:lnSpc>
              <a:spcBef>
                <a:spcPts val="0"/>
              </a:spcBef>
              <a:spcAft>
                <a:spcPts val="0"/>
              </a:spcAft>
              <a:buClr>
                <a:srgbClr val="000000"/>
              </a:buClr>
              <a:buSzPts val="1800"/>
            </a:pPr>
            <a:r>
              <a:rPr lang="de-DE" sz="1600" dirty="0" smtClean="0">
                <a:solidFill>
                  <a:srgbClr val="434343"/>
                </a:solidFill>
                <a:latin typeface="Helvetica Neue"/>
                <a:ea typeface="Helvetica Neue"/>
                <a:cs typeface="Helvetica Neue"/>
                <a:sym typeface="Helvetica Neue"/>
              </a:rPr>
              <a:t>Le gustan los medios de comunicación, sigue con los proyectos de mejora y transformación de la ciudad, con varios MM ~ euros en construir parques infantiles, cambiar el alumbrado, agrandar el hospital y derrumbar finalmente el antiguo (abandonado). </a:t>
            </a:r>
          </a:p>
          <a:p>
            <a:pPr marR="0" lvl="0" rtl="0">
              <a:lnSpc>
                <a:spcPct val="130000"/>
              </a:lnSpc>
              <a:spcBef>
                <a:spcPts val="0"/>
              </a:spcBef>
              <a:spcAft>
                <a:spcPts val="0"/>
              </a:spcAft>
              <a:buClr>
                <a:srgbClr val="000000"/>
              </a:buClr>
              <a:buSzPts val="1800"/>
            </a:pPr>
            <a:r>
              <a:rPr lang="de-DE" sz="1600" dirty="0" smtClean="0">
                <a:solidFill>
                  <a:srgbClr val="434343"/>
                </a:solidFill>
                <a:latin typeface="Helvetica Neue"/>
                <a:ea typeface="Helvetica Neue"/>
                <a:cs typeface="Helvetica Neue"/>
                <a:sym typeface="Helvetica Neue"/>
              </a:rPr>
              <a:t>Tiene la ambición de dar a conocer Sant Boi de cara a los medios nacionales e internacionales, resalando su potencial. </a:t>
            </a:r>
          </a:p>
          <a:p>
            <a:pPr marR="0" lvl="0" rtl="0">
              <a:lnSpc>
                <a:spcPct val="130000"/>
              </a:lnSpc>
              <a:spcBef>
                <a:spcPts val="0"/>
              </a:spcBef>
              <a:spcAft>
                <a:spcPts val="0"/>
              </a:spcAft>
              <a:buClr>
                <a:srgbClr val="000000"/>
              </a:buClr>
              <a:buSzPts val="1800"/>
            </a:pPr>
            <a:r>
              <a:rPr lang="de-DE" sz="1600" dirty="0" smtClean="0">
                <a:solidFill>
                  <a:srgbClr val="434343"/>
                </a:solidFill>
                <a:latin typeface="Helvetica Neue"/>
                <a:ea typeface="Helvetica Neue"/>
                <a:cs typeface="Helvetica Neue"/>
                <a:sym typeface="Helvetica Neue"/>
              </a:rPr>
              <a:t>Se une a los alcaldes de Viladecans, Gavà y otros para retomar las discusiones sobre el Metro del Baix y unas obras que Fomento de España abandonó varias veces desde las Olimpiadas ´92 y tenían a  </a:t>
            </a:r>
          </a:p>
          <a:p>
            <a:pPr marL="285750" marR="0" lvl="0" indent="-285750" rtl="0">
              <a:lnSpc>
                <a:spcPct val="130000"/>
              </a:lnSpc>
              <a:spcBef>
                <a:spcPts val="0"/>
              </a:spcBef>
              <a:spcAft>
                <a:spcPts val="0"/>
              </a:spcAft>
              <a:buClr>
                <a:srgbClr val="000000"/>
              </a:buClr>
              <a:buSzPts val="1800"/>
              <a:buFont typeface="Arial" panose="020B0604020202020204" pitchFamily="34" charset="0"/>
              <a:buChar char="•"/>
            </a:pPr>
            <a:endParaRPr sz="1800" dirty="0">
              <a:solidFill>
                <a:srgbClr val="434343"/>
              </a:solidFill>
              <a:latin typeface="Helvetica Neue"/>
              <a:ea typeface="Helvetica Neue"/>
              <a:cs typeface="Helvetica Neue"/>
              <a:sym typeface="Helvetica Neue"/>
            </a:endParaRPr>
          </a:p>
        </p:txBody>
      </p:sp>
      <p:sp>
        <p:nvSpPr>
          <p:cNvPr id="120" name="Google Shape;543;p33"/>
          <p:cNvSpPr/>
          <p:nvPr/>
        </p:nvSpPr>
        <p:spPr>
          <a:xfrm rot="5400000">
            <a:off x="1825141" y="3769421"/>
            <a:ext cx="1105406" cy="166629"/>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 name="103 Grupo"/>
          <p:cNvGrpSpPr/>
          <p:nvPr/>
        </p:nvGrpSpPr>
        <p:grpSpPr>
          <a:xfrm>
            <a:off x="8477735" y="5109772"/>
            <a:ext cx="1095995" cy="1089239"/>
            <a:chOff x="602952" y="2483131"/>
            <a:chExt cx="973981" cy="967977"/>
          </a:xfrm>
        </p:grpSpPr>
        <p:pic>
          <p:nvPicPr>
            <p:cNvPr id="106" name="Google Shape;270;p22"/>
            <p:cNvPicPr preferRelativeResize="0"/>
            <p:nvPr/>
          </p:nvPicPr>
          <p:blipFill rotWithShape="1">
            <a:blip r:embed="rId3">
              <a:alphaModFix amt="60000"/>
            </a:blip>
            <a:srcRect t="308" b="307"/>
            <a:stretch/>
          </p:blipFill>
          <p:spPr>
            <a:xfrm>
              <a:off x="602952" y="2483131"/>
              <a:ext cx="973981" cy="967977"/>
            </a:xfrm>
            <a:prstGeom prst="rect">
              <a:avLst/>
            </a:prstGeom>
            <a:noFill/>
            <a:ln>
              <a:noFill/>
            </a:ln>
          </p:spPr>
        </p:pic>
        <p:pic>
          <p:nvPicPr>
            <p:cNvPr id="107" name="Google Shape;643;p36"/>
            <p:cNvPicPr preferRelativeResize="0"/>
            <p:nvPr/>
          </p:nvPicPr>
          <p:blipFill rotWithShape="1">
            <a:blip r:embed="rId4">
              <a:alphaModFix/>
            </a:blip>
            <a:srcRect t="308" b="307"/>
            <a:stretch/>
          </p:blipFill>
          <p:spPr>
            <a:xfrm>
              <a:off x="859566" y="2843071"/>
              <a:ext cx="455545" cy="455090"/>
            </a:xfrm>
            <a:prstGeom prst="rect">
              <a:avLst/>
            </a:prstGeom>
            <a:noFill/>
            <a:ln>
              <a:noFill/>
            </a:ln>
          </p:spPr>
        </p:pic>
      </p:grpSp>
      <p:grpSp>
        <p:nvGrpSpPr>
          <p:cNvPr id="2" name="1 Grupo"/>
          <p:cNvGrpSpPr/>
          <p:nvPr/>
        </p:nvGrpSpPr>
        <p:grpSpPr>
          <a:xfrm>
            <a:off x="8661670" y="5779759"/>
            <a:ext cx="1270550" cy="1262717"/>
            <a:chOff x="9133560" y="3578027"/>
            <a:chExt cx="1270550" cy="1262717"/>
          </a:xfrm>
        </p:grpSpPr>
        <p:grpSp>
          <p:nvGrpSpPr>
            <p:cNvPr id="85" name="84 Grupo"/>
            <p:cNvGrpSpPr/>
            <p:nvPr/>
          </p:nvGrpSpPr>
          <p:grpSpPr>
            <a:xfrm>
              <a:off x="9133560" y="3578027"/>
              <a:ext cx="1270550" cy="1262717"/>
              <a:chOff x="550065" y="2351545"/>
              <a:chExt cx="1106383" cy="1099563"/>
            </a:xfrm>
          </p:grpSpPr>
          <p:pic>
            <p:nvPicPr>
              <p:cNvPr id="93" name="Google Shape;270;p22"/>
              <p:cNvPicPr preferRelativeResize="0"/>
              <p:nvPr/>
            </p:nvPicPr>
            <p:blipFill rotWithShape="1">
              <a:blip r:embed="rId3">
                <a:alphaModFix amt="60000"/>
              </a:blip>
              <a:srcRect t="308" b="307"/>
              <a:stretch/>
            </p:blipFill>
            <p:spPr>
              <a:xfrm>
                <a:off x="550065" y="2351545"/>
                <a:ext cx="1106383" cy="1099563"/>
              </a:xfrm>
              <a:prstGeom prst="rect">
                <a:avLst/>
              </a:prstGeom>
              <a:noFill/>
              <a:ln>
                <a:noFill/>
              </a:ln>
            </p:spPr>
          </p:pic>
          <p:pic>
            <p:nvPicPr>
              <p:cNvPr id="94" name="Google Shape;643;p36"/>
              <p:cNvPicPr preferRelativeResize="0"/>
              <p:nvPr/>
            </p:nvPicPr>
            <p:blipFill rotWithShape="1">
              <a:blip r:embed="rId4">
                <a:alphaModFix/>
              </a:blip>
              <a:srcRect t="308" b="307"/>
              <a:stretch/>
            </p:blipFill>
            <p:spPr>
              <a:xfrm>
                <a:off x="772541" y="2830178"/>
                <a:ext cx="476370" cy="475896"/>
              </a:xfrm>
              <a:prstGeom prst="rect">
                <a:avLst/>
              </a:prstGeom>
              <a:noFill/>
              <a:ln>
                <a:noFill/>
              </a:ln>
            </p:spPr>
          </p:pic>
        </p:grpSp>
        <p:pic>
          <p:nvPicPr>
            <p:cNvPr id="111" name="Google Shape;643;p36"/>
            <p:cNvPicPr preferRelativeResize="0"/>
            <p:nvPr/>
          </p:nvPicPr>
          <p:blipFill rotWithShape="1">
            <a:blip r:embed="rId4">
              <a:alphaModFix/>
            </a:blip>
            <a:srcRect t="308" b="307"/>
            <a:stretch/>
          </p:blipFill>
          <p:spPr>
            <a:xfrm>
              <a:off x="9601275" y="4169631"/>
              <a:ext cx="456084" cy="455630"/>
            </a:xfrm>
            <a:prstGeom prst="rect">
              <a:avLst/>
            </a:prstGeom>
            <a:noFill/>
            <a:ln>
              <a:noFill/>
            </a:ln>
          </p:spPr>
        </p:pic>
      </p:grpSp>
      <p:grpSp>
        <p:nvGrpSpPr>
          <p:cNvPr id="112" name="111 Grupo"/>
          <p:cNvGrpSpPr/>
          <p:nvPr/>
        </p:nvGrpSpPr>
        <p:grpSpPr>
          <a:xfrm>
            <a:off x="10217982" y="5194441"/>
            <a:ext cx="1095995" cy="1089239"/>
            <a:chOff x="602952" y="2483131"/>
            <a:chExt cx="973981" cy="967977"/>
          </a:xfrm>
        </p:grpSpPr>
        <p:pic>
          <p:nvPicPr>
            <p:cNvPr id="113" name="Google Shape;270;p22"/>
            <p:cNvPicPr preferRelativeResize="0"/>
            <p:nvPr/>
          </p:nvPicPr>
          <p:blipFill rotWithShape="1">
            <a:blip r:embed="rId3">
              <a:alphaModFix amt="60000"/>
            </a:blip>
            <a:srcRect t="308" b="307"/>
            <a:stretch/>
          </p:blipFill>
          <p:spPr>
            <a:xfrm>
              <a:off x="602952" y="2483131"/>
              <a:ext cx="973981" cy="967977"/>
            </a:xfrm>
            <a:prstGeom prst="rect">
              <a:avLst/>
            </a:prstGeom>
            <a:noFill/>
            <a:ln>
              <a:noFill/>
            </a:ln>
          </p:spPr>
        </p:pic>
        <p:pic>
          <p:nvPicPr>
            <p:cNvPr id="114" name="Google Shape;643;p36"/>
            <p:cNvPicPr preferRelativeResize="0"/>
            <p:nvPr/>
          </p:nvPicPr>
          <p:blipFill rotWithShape="1">
            <a:blip r:embed="rId4">
              <a:alphaModFix/>
            </a:blip>
            <a:srcRect t="308" b="307"/>
            <a:stretch/>
          </p:blipFill>
          <p:spPr>
            <a:xfrm>
              <a:off x="859566" y="2843071"/>
              <a:ext cx="455545" cy="455090"/>
            </a:xfrm>
            <a:prstGeom prst="rect">
              <a:avLst/>
            </a:prstGeom>
            <a:noFill/>
            <a:ln>
              <a:noFill/>
            </a:ln>
          </p:spPr>
        </p:pic>
      </p:grpSp>
      <p:grpSp>
        <p:nvGrpSpPr>
          <p:cNvPr id="118" name="117 Grupo"/>
          <p:cNvGrpSpPr/>
          <p:nvPr/>
        </p:nvGrpSpPr>
        <p:grpSpPr>
          <a:xfrm>
            <a:off x="10537185" y="5765747"/>
            <a:ext cx="1187577" cy="1180256"/>
            <a:chOff x="9133560" y="3578027"/>
            <a:chExt cx="1270550" cy="1262717"/>
          </a:xfrm>
        </p:grpSpPr>
        <p:grpSp>
          <p:nvGrpSpPr>
            <p:cNvPr id="121" name="120 Grupo"/>
            <p:cNvGrpSpPr/>
            <p:nvPr/>
          </p:nvGrpSpPr>
          <p:grpSpPr>
            <a:xfrm>
              <a:off x="9133560" y="3578027"/>
              <a:ext cx="1270550" cy="1262717"/>
              <a:chOff x="550065" y="2351545"/>
              <a:chExt cx="1106383" cy="1099563"/>
            </a:xfrm>
          </p:grpSpPr>
          <p:pic>
            <p:nvPicPr>
              <p:cNvPr id="126" name="Google Shape;270;p22"/>
              <p:cNvPicPr preferRelativeResize="0"/>
              <p:nvPr/>
            </p:nvPicPr>
            <p:blipFill rotWithShape="1">
              <a:blip r:embed="rId3">
                <a:alphaModFix amt="60000"/>
              </a:blip>
              <a:srcRect t="308" b="307"/>
              <a:stretch/>
            </p:blipFill>
            <p:spPr>
              <a:xfrm>
                <a:off x="550065" y="2351545"/>
                <a:ext cx="1106383" cy="1099563"/>
              </a:xfrm>
              <a:prstGeom prst="rect">
                <a:avLst/>
              </a:prstGeom>
              <a:noFill/>
              <a:ln>
                <a:noFill/>
              </a:ln>
            </p:spPr>
          </p:pic>
          <p:pic>
            <p:nvPicPr>
              <p:cNvPr id="127" name="Google Shape;643;p36"/>
              <p:cNvPicPr preferRelativeResize="0"/>
              <p:nvPr/>
            </p:nvPicPr>
            <p:blipFill rotWithShape="1">
              <a:blip r:embed="rId4">
                <a:alphaModFix/>
              </a:blip>
              <a:srcRect t="308" b="307"/>
              <a:stretch/>
            </p:blipFill>
            <p:spPr>
              <a:xfrm>
                <a:off x="772541" y="2830178"/>
                <a:ext cx="476370" cy="475896"/>
              </a:xfrm>
              <a:prstGeom prst="rect">
                <a:avLst/>
              </a:prstGeom>
              <a:noFill/>
              <a:ln>
                <a:noFill/>
              </a:ln>
            </p:spPr>
          </p:pic>
        </p:grpSp>
        <p:pic>
          <p:nvPicPr>
            <p:cNvPr id="124" name="Google Shape;643;p36"/>
            <p:cNvPicPr preferRelativeResize="0"/>
            <p:nvPr/>
          </p:nvPicPr>
          <p:blipFill rotWithShape="1">
            <a:blip r:embed="rId4">
              <a:alphaModFix/>
            </a:blip>
            <a:srcRect t="308" b="307"/>
            <a:stretch/>
          </p:blipFill>
          <p:spPr>
            <a:xfrm>
              <a:off x="9601275" y="4169631"/>
              <a:ext cx="456084" cy="455630"/>
            </a:xfrm>
            <a:prstGeom prst="rect">
              <a:avLst/>
            </a:prstGeom>
            <a:noFill/>
            <a:ln>
              <a:noFill/>
            </a:ln>
          </p:spPr>
        </p:pic>
      </p:grpSp>
      <p:grpSp>
        <p:nvGrpSpPr>
          <p:cNvPr id="128" name="Google Shape;657;p36"/>
          <p:cNvGrpSpPr/>
          <p:nvPr/>
        </p:nvGrpSpPr>
        <p:grpSpPr>
          <a:xfrm rot="16200000">
            <a:off x="4635923" y="5507120"/>
            <a:ext cx="425889" cy="119920"/>
            <a:chOff x="1168775" y="3845291"/>
            <a:chExt cx="1088395" cy="399600"/>
          </a:xfrm>
        </p:grpSpPr>
        <p:cxnSp>
          <p:nvCxnSpPr>
            <p:cNvPr id="129"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130"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pic>
        <p:nvPicPr>
          <p:cNvPr id="131" name="Google Shape;626;p35"/>
          <p:cNvPicPr preferRelativeResize="0"/>
          <p:nvPr/>
        </p:nvPicPr>
        <p:blipFill rotWithShape="1">
          <a:blip r:embed="rId2">
            <a:alphaModFix/>
          </a:blip>
          <a:srcRect l="-42380" t="-42066" r="-39041" b="-38242"/>
          <a:stretch/>
        </p:blipFill>
        <p:spPr>
          <a:xfrm>
            <a:off x="4654032" y="4405439"/>
            <a:ext cx="509591" cy="500923"/>
          </a:xfrm>
          <a:prstGeom prst="rect">
            <a:avLst/>
          </a:prstGeom>
          <a:noFill/>
          <a:ln>
            <a:noFill/>
          </a:ln>
        </p:spPr>
      </p:pic>
      <p:pic>
        <p:nvPicPr>
          <p:cNvPr id="16386" name="Picture 2" descr="C:\Users\Buba\Documents\CURSOS-PROGRAMACION\IT-Academy\IT-DATA-SCIENCE\DS-Proyecto\Revista_Viure_Sant_Boi\Alcaldesa.jpg"/>
          <p:cNvPicPr>
            <a:picLocks noChangeAspect="1" noChangeArrowheads="1"/>
          </p:cNvPicPr>
          <p:nvPr/>
        </p:nvPicPr>
        <p:blipFill rotWithShape="1">
          <a:blip r:embed="rId5">
            <a:extLst>
              <a:ext uri="{28A0092B-C50C-407E-A947-70E740481C1C}">
                <a14:useLocalDpi xmlns:a14="http://schemas.microsoft.com/office/drawing/2010/main" val="0"/>
              </a:ext>
            </a:extLst>
          </a:blip>
          <a:srcRect r="4809" b="23798"/>
          <a:stretch/>
        </p:blipFill>
        <p:spPr bwMode="auto">
          <a:xfrm>
            <a:off x="5213795" y="2838843"/>
            <a:ext cx="1533352" cy="1984654"/>
          </a:xfrm>
          <a:prstGeom prst="rect">
            <a:avLst/>
          </a:prstGeom>
          <a:noFill/>
          <a:effectLst>
            <a:outerShdw blurRad="50800" dist="63500" dir="2400000" algn="ctr" rotWithShape="0">
              <a:schemeClr val="accent3">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66" name="Picture 1" descr="C:\Users\Buba\Documents\CURSOS-PROGRAMACION\IT-Academy\IT-DATA-SCIENCE\DS-Proyecto\Imagenes_diapos\Personas_Ayuntamiento\Lluisa_ALC_2014_sept.jpg"/>
          <p:cNvPicPr>
            <a:picLocks noChangeAspect="1" noChangeArrowheads="1"/>
          </p:cNvPicPr>
          <p:nvPr/>
        </p:nvPicPr>
        <p:blipFill rotWithShape="1">
          <a:blip r:embed="rId6">
            <a:extLst>
              <a:ext uri="{28A0092B-C50C-407E-A947-70E740481C1C}">
                <a14:useLocalDpi xmlns:a14="http://schemas.microsoft.com/office/drawing/2010/main" val="0"/>
              </a:ext>
            </a:extLst>
          </a:blip>
          <a:srcRect b="1480"/>
          <a:stretch/>
        </p:blipFill>
        <p:spPr bwMode="auto">
          <a:xfrm>
            <a:off x="864991" y="2812018"/>
            <a:ext cx="1400964" cy="2011479"/>
          </a:xfrm>
          <a:prstGeom prst="rect">
            <a:avLst/>
          </a:prstGeom>
          <a:noFill/>
          <a:effectLst>
            <a:outerShdw blurRad="50800" dist="63500" dir="2400000" algn="ctr" rotWithShape="0">
              <a:schemeClr val="accent3">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132" name="2 Título"/>
          <p:cNvSpPr txBox="1">
            <a:spLocks/>
          </p:cNvSpPr>
          <p:nvPr/>
        </p:nvSpPr>
        <p:spPr>
          <a:xfrm>
            <a:off x="2699718" y="5045676"/>
            <a:ext cx="1887189" cy="1042811"/>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err="1" smtClean="0">
                <a:latin typeface="Bahnschrift SemiLight Condensed" panose="020B0502040204020203" pitchFamily="34" charset="0"/>
                <a:ea typeface="Adobe Fangsong Std R" pitchFamily="18" charset="-128"/>
              </a:rPr>
              <a:t>Lluïsa</a:t>
            </a:r>
            <a:r>
              <a:rPr lang="es-ES" sz="1800" b="1" dirty="0" smtClean="0">
                <a:latin typeface="Bahnschrift SemiLight Condensed" panose="020B0502040204020203" pitchFamily="34" charset="0"/>
                <a:ea typeface="Adobe Fangsong Std R" pitchFamily="18" charset="-128"/>
              </a:rPr>
              <a:t> </a:t>
            </a:r>
            <a:r>
              <a:rPr lang="es-ES" sz="1800" b="1" dirty="0" err="1" smtClean="0">
                <a:latin typeface="Bahnschrift SemiLight Condensed" panose="020B0502040204020203" pitchFamily="34" charset="0"/>
                <a:ea typeface="Adobe Fangsong Std R" pitchFamily="18" charset="-128"/>
              </a:rPr>
              <a:t>Moret</a:t>
            </a:r>
            <a:endParaRPr lang="es-ES" sz="1800" b="1" dirty="0" smtClean="0">
              <a:latin typeface="Bahnschrift SemiLight Condensed" panose="020B0502040204020203" pitchFamily="34" charset="0"/>
              <a:ea typeface="Adobe Fangsong Std R" pitchFamily="18" charset="-128"/>
            </a:endParaRPr>
          </a:p>
          <a:p>
            <a:pPr algn="ctr"/>
            <a:endParaRPr lang="es-ES" sz="1800" dirty="0" smtClean="0">
              <a:latin typeface="Bahnschrift SemiLight Condensed" panose="020B0502040204020203" pitchFamily="34" charset="0"/>
              <a:ea typeface="Adobe Fangsong Std R" pitchFamily="18" charset="-128"/>
            </a:endParaRPr>
          </a:p>
          <a:p>
            <a:pPr algn="ctr"/>
            <a:r>
              <a:rPr lang="es-ES" sz="1400" dirty="0" smtClean="0">
                <a:solidFill>
                  <a:srgbClr val="666666"/>
                </a:solidFill>
                <a:sym typeface="Arial"/>
              </a:rPr>
              <a:t>Reelegida </a:t>
            </a:r>
          </a:p>
          <a:p>
            <a:pPr algn="ctr"/>
            <a:r>
              <a:rPr lang="es-ES" sz="1400" dirty="0" smtClean="0">
                <a:solidFill>
                  <a:srgbClr val="666666"/>
                </a:solidFill>
                <a:sym typeface="Arial"/>
              </a:rPr>
              <a:t>2019-2023</a:t>
            </a:r>
            <a:endParaRPr lang="es-ES" sz="1400" dirty="0">
              <a:solidFill>
                <a:srgbClr val="666666"/>
              </a:solidFill>
              <a:sym typeface="Arial"/>
            </a:endParaRPr>
          </a:p>
        </p:txBody>
      </p:sp>
      <p:sp>
        <p:nvSpPr>
          <p:cNvPr id="133" name="2 Título"/>
          <p:cNvSpPr txBox="1">
            <a:spLocks/>
          </p:cNvSpPr>
          <p:nvPr/>
        </p:nvSpPr>
        <p:spPr>
          <a:xfrm>
            <a:off x="4859958" y="5045676"/>
            <a:ext cx="1887189" cy="1042811"/>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err="1" smtClean="0">
                <a:latin typeface="Bahnschrift SemiLight Condensed" panose="020B0502040204020203" pitchFamily="34" charset="0"/>
                <a:ea typeface="Adobe Fangsong Std R" pitchFamily="18" charset="-128"/>
              </a:rPr>
              <a:t>Lluïsa</a:t>
            </a:r>
            <a:r>
              <a:rPr lang="es-ES" sz="1800" b="1" dirty="0" smtClean="0">
                <a:latin typeface="Bahnschrift SemiLight Condensed" panose="020B0502040204020203" pitchFamily="34" charset="0"/>
                <a:ea typeface="Adobe Fangsong Std R" pitchFamily="18" charset="-128"/>
              </a:rPr>
              <a:t> </a:t>
            </a:r>
            <a:r>
              <a:rPr lang="es-ES" sz="1800" b="1" dirty="0" err="1" smtClean="0">
                <a:latin typeface="Bahnschrift SemiLight Condensed" panose="020B0502040204020203" pitchFamily="34" charset="0"/>
                <a:ea typeface="Adobe Fangsong Std R" pitchFamily="18" charset="-128"/>
              </a:rPr>
              <a:t>Moret</a:t>
            </a:r>
            <a:endParaRPr lang="es-ES" sz="1800" b="1" dirty="0" smtClean="0">
              <a:latin typeface="Bahnschrift SemiLight Condensed" panose="020B0502040204020203" pitchFamily="34" charset="0"/>
              <a:ea typeface="Adobe Fangsong Std R" pitchFamily="18" charset="-128"/>
            </a:endParaRPr>
          </a:p>
          <a:p>
            <a:pPr algn="ctr"/>
            <a:endParaRPr lang="es-ES" sz="1800" dirty="0" smtClean="0">
              <a:latin typeface="Bahnschrift SemiLight Condensed" panose="020B0502040204020203" pitchFamily="34" charset="0"/>
              <a:ea typeface="Adobe Fangsong Std R" pitchFamily="18" charset="-128"/>
            </a:endParaRPr>
          </a:p>
          <a:p>
            <a:pPr algn="ctr"/>
            <a:r>
              <a:rPr lang="es-ES" sz="1400" dirty="0" smtClean="0">
                <a:solidFill>
                  <a:srgbClr val="666666"/>
                </a:solidFill>
                <a:sym typeface="Arial"/>
              </a:rPr>
              <a:t>Reelegida </a:t>
            </a:r>
          </a:p>
          <a:p>
            <a:pPr algn="ctr"/>
            <a:r>
              <a:rPr lang="es-ES" sz="1400" dirty="0" smtClean="0">
                <a:solidFill>
                  <a:srgbClr val="666666"/>
                </a:solidFill>
                <a:sym typeface="Arial"/>
              </a:rPr>
              <a:t>2023-2027</a:t>
            </a:r>
            <a:endParaRPr lang="es-ES" sz="1400" dirty="0">
              <a:solidFill>
                <a:srgbClr val="666666"/>
              </a:solidFill>
              <a:sym typeface="Arial"/>
            </a:endParaRPr>
          </a:p>
        </p:txBody>
      </p:sp>
      <p:pic>
        <p:nvPicPr>
          <p:cNvPr id="134" name="Google Shape;626;p35"/>
          <p:cNvPicPr preferRelativeResize="0"/>
          <p:nvPr/>
        </p:nvPicPr>
        <p:blipFill rotWithShape="1">
          <a:blip r:embed="rId2">
            <a:alphaModFix/>
          </a:blip>
          <a:srcRect l="-42380" t="-42066" r="-39041" b="-38242"/>
          <a:stretch/>
        </p:blipFill>
        <p:spPr>
          <a:xfrm>
            <a:off x="2461159" y="4405439"/>
            <a:ext cx="509591" cy="500923"/>
          </a:xfrm>
          <a:prstGeom prst="rect">
            <a:avLst/>
          </a:prstGeom>
          <a:noFill/>
          <a:ln>
            <a:noFill/>
          </a:ln>
        </p:spPr>
      </p:pic>
      <p:sp>
        <p:nvSpPr>
          <p:cNvPr id="135" name="Google Shape;543;p33"/>
          <p:cNvSpPr/>
          <p:nvPr/>
        </p:nvSpPr>
        <p:spPr>
          <a:xfrm rot="5400000">
            <a:off x="4059104" y="3769422"/>
            <a:ext cx="1105406" cy="166629"/>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388" name="Picture 4" descr="C:\Users\Buba\Documents\CURSOS-PROGRAMACION\IT-Academy\IT-DATA-SCIENCE\DS-Proyecto\Imagenes_diapos\Personas_Ayuntamiento\lluisa-moret-acte-psc-barcelona-desembre-2022-europa-press_15_630x420.jpeg"/>
          <p:cNvPicPr>
            <a:picLocks noChangeAspect="1" noChangeArrowheads="1"/>
          </p:cNvPicPr>
          <p:nvPr/>
        </p:nvPicPr>
        <p:blipFill rotWithShape="1">
          <a:blip r:embed="rId7">
            <a:extLst>
              <a:ext uri="{28A0092B-C50C-407E-A947-70E740481C1C}">
                <a14:useLocalDpi xmlns:a14="http://schemas.microsoft.com/office/drawing/2010/main" val="0"/>
              </a:ext>
            </a:extLst>
          </a:blip>
          <a:srcRect l="50441" t="26656" r="22529" b="23788"/>
          <a:stretch/>
        </p:blipFill>
        <p:spPr bwMode="auto">
          <a:xfrm>
            <a:off x="2943589" y="2838843"/>
            <a:ext cx="1530818" cy="1982471"/>
          </a:xfrm>
          <a:prstGeom prst="rect">
            <a:avLst/>
          </a:prstGeom>
          <a:noFill/>
          <a:effectLst>
            <a:outerShdw blurRad="50800" dist="63500" dir="2400000" algn="ctr" rotWithShape="0">
              <a:schemeClr val="accent3">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138" name="Google Shape;556;p34"/>
          <p:cNvSpPr txBox="1">
            <a:spLocks noGrp="1"/>
          </p:cNvSpPr>
          <p:nvPr>
            <p:ph type="title"/>
          </p:nvPr>
        </p:nvSpPr>
        <p:spPr>
          <a:xfrm>
            <a:off x="8215394" y="2409982"/>
            <a:ext cx="3665982" cy="2267912"/>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s-ES" dirty="0" smtClean="0"/>
              <a:t>…Tiene </a:t>
            </a:r>
            <a:r>
              <a:rPr lang="es-ES" dirty="0" smtClean="0">
                <a:effectLst>
                  <a:outerShdw blurRad="38100" dist="38100" dir="2700000" algn="tl">
                    <a:srgbClr val="000000">
                      <a:alpha val="43137"/>
                    </a:srgbClr>
                  </a:outerShdw>
                </a:effectLst>
              </a:rPr>
              <a:t>algo </a:t>
            </a:r>
            <a:r>
              <a:rPr lang="es-ES" dirty="0" smtClean="0"/>
              <a:t>especial ?</a:t>
            </a:r>
            <a:br>
              <a:rPr lang="es-ES" dirty="0" smtClean="0"/>
            </a:br>
            <a:r>
              <a:rPr lang="es-ES" dirty="0" smtClean="0"/>
              <a:t/>
            </a:r>
            <a:br>
              <a:rPr lang="es-ES" dirty="0" smtClean="0"/>
            </a:br>
            <a:r>
              <a:rPr lang="es-ES" dirty="0" smtClean="0"/>
              <a:t>…</a:t>
            </a:r>
            <a:r>
              <a:rPr lang="es-ES" sz="1800" dirty="0" smtClean="0"/>
              <a:t>A parte de los </a:t>
            </a:r>
            <a:r>
              <a:rPr lang="es-ES" sz="1800" dirty="0" smtClean="0">
                <a:effectLst>
                  <a:outerShdw blurRad="38100" dist="38100" dir="2700000" algn="tl">
                    <a:srgbClr val="000000">
                      <a:alpha val="43137"/>
                    </a:srgbClr>
                  </a:outerShdw>
                </a:effectLst>
              </a:rPr>
              <a:t>compromisos</a:t>
            </a:r>
            <a:r>
              <a:rPr lang="es-ES" sz="1800" dirty="0" smtClean="0"/>
              <a:t> y los </a:t>
            </a:r>
            <a:r>
              <a:rPr lang="es-ES" sz="1800" dirty="0" smtClean="0">
                <a:effectLst>
                  <a:outerShdw blurRad="38100" dist="38100" dir="2700000" algn="tl">
                    <a:srgbClr val="000000">
                      <a:alpha val="43137"/>
                    </a:srgbClr>
                  </a:outerShdw>
                </a:effectLst>
              </a:rPr>
              <a:t>pactos</a:t>
            </a:r>
            <a:r>
              <a:rPr lang="es-ES" sz="1800" dirty="0" smtClean="0"/>
              <a:t>, de los </a:t>
            </a:r>
            <a:r>
              <a:rPr lang="es-ES" sz="1800" dirty="0" smtClean="0">
                <a:effectLst>
                  <a:outerShdw blurRad="38100" dist="38100" dir="2700000" algn="tl">
                    <a:srgbClr val="000000">
                      <a:alpha val="43137"/>
                    </a:srgbClr>
                  </a:outerShdw>
                </a:effectLst>
              </a:rPr>
              <a:t>hábitos</a:t>
            </a:r>
            <a:r>
              <a:rPr lang="es-ES" sz="1800" dirty="0" smtClean="0"/>
              <a:t> de los votantes, </a:t>
            </a:r>
            <a:br>
              <a:rPr lang="es-ES" sz="1800" dirty="0" smtClean="0"/>
            </a:br>
            <a:r>
              <a:rPr lang="es-ES" sz="1800" dirty="0" smtClean="0"/>
              <a:t>…</a:t>
            </a:r>
            <a:r>
              <a:rPr lang="es-ES" dirty="0" smtClean="0">
                <a:effectLst>
                  <a:outerShdw blurRad="38100" dist="38100" dir="2700000" algn="tl">
                    <a:srgbClr val="000000">
                      <a:alpha val="43137"/>
                    </a:srgbClr>
                  </a:outerShdw>
                </a:effectLst>
              </a:rPr>
              <a:t>tiene su </a:t>
            </a:r>
            <a:r>
              <a:rPr lang="es-ES" b="1" dirty="0" smtClean="0">
                <a:effectLst>
                  <a:outerShdw blurRad="38100" dist="38100" dir="2700000" algn="tl">
                    <a:srgbClr val="000000">
                      <a:alpha val="43137"/>
                    </a:srgbClr>
                  </a:outerShdw>
                </a:effectLst>
              </a:rPr>
              <a:t>lenguaje</a:t>
            </a:r>
            <a:r>
              <a:rPr lang="es-ES" dirty="0" smtClean="0">
                <a:effectLst>
                  <a:outerShdw blurRad="38100" dist="38100" dir="2700000" algn="tl">
                    <a:srgbClr val="000000">
                      <a:alpha val="43137"/>
                    </a:srgbClr>
                  </a:outerShdw>
                </a:effectLst>
              </a:rPr>
              <a:t> algo que ver </a:t>
            </a:r>
            <a:r>
              <a:rPr lang="es-ES" dirty="0" smtClean="0"/>
              <a:t>?</a:t>
            </a:r>
            <a:endParaRPr dirty="0"/>
          </a:p>
          <a:p>
            <a:pPr marL="0" lvl="0" indent="0" algn="l" rtl="0">
              <a:lnSpc>
                <a:spcPct val="100000"/>
              </a:lnSpc>
              <a:spcBef>
                <a:spcPts val="0"/>
              </a:spcBef>
              <a:spcAft>
                <a:spcPts val="0"/>
              </a:spcAft>
              <a:buSzPts val="2800"/>
              <a:buNone/>
            </a:pPr>
            <a:endParaRPr dirty="0"/>
          </a:p>
        </p:txBody>
      </p:sp>
      <p:grpSp>
        <p:nvGrpSpPr>
          <p:cNvPr id="139" name="Google Shape;657;p36"/>
          <p:cNvGrpSpPr/>
          <p:nvPr/>
        </p:nvGrpSpPr>
        <p:grpSpPr>
          <a:xfrm rot="16200000">
            <a:off x="2474726" y="5507120"/>
            <a:ext cx="425889" cy="119920"/>
            <a:chOff x="1168775" y="3845291"/>
            <a:chExt cx="1088395" cy="399600"/>
          </a:xfrm>
        </p:grpSpPr>
        <p:cxnSp>
          <p:nvCxnSpPr>
            <p:cNvPr id="140"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141"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sp>
        <p:nvSpPr>
          <p:cNvPr id="6" name="5 Rectángulo"/>
          <p:cNvSpPr/>
          <p:nvPr/>
        </p:nvSpPr>
        <p:spPr>
          <a:xfrm>
            <a:off x="7080158" y="3472947"/>
            <a:ext cx="1185518" cy="92333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endParaRPr lang="es-E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grpSp>
        <p:nvGrpSpPr>
          <p:cNvPr id="142" name="Google Shape;657;p36"/>
          <p:cNvGrpSpPr/>
          <p:nvPr/>
        </p:nvGrpSpPr>
        <p:grpSpPr>
          <a:xfrm rot="16200000">
            <a:off x="7532119" y="5448724"/>
            <a:ext cx="425889" cy="236714"/>
            <a:chOff x="1168775" y="3845291"/>
            <a:chExt cx="1088395" cy="399600"/>
          </a:xfrm>
        </p:grpSpPr>
        <p:cxnSp>
          <p:nvCxnSpPr>
            <p:cNvPr id="143"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144"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grpSp>
        <p:nvGrpSpPr>
          <p:cNvPr id="145" name="Google Shape;657;p36"/>
          <p:cNvGrpSpPr/>
          <p:nvPr/>
        </p:nvGrpSpPr>
        <p:grpSpPr>
          <a:xfrm rot="16200000">
            <a:off x="7676134" y="5448724"/>
            <a:ext cx="425889" cy="236713"/>
            <a:chOff x="1168775" y="3845291"/>
            <a:chExt cx="1088395" cy="399600"/>
          </a:xfrm>
        </p:grpSpPr>
        <p:cxnSp>
          <p:nvCxnSpPr>
            <p:cNvPr id="146" name="Google Shape;658;p36"/>
            <p:cNvCxnSpPr/>
            <p:nvPr/>
          </p:nvCxnSpPr>
          <p:spPr>
            <a:xfrm flipH="1">
              <a:off x="1703670" y="3845291"/>
              <a:ext cx="553500" cy="399600"/>
            </a:xfrm>
            <a:prstGeom prst="straightConnector1">
              <a:avLst/>
            </a:prstGeom>
            <a:noFill/>
            <a:ln w="19050" cap="flat" cmpd="sng">
              <a:solidFill>
                <a:srgbClr val="FF0000"/>
              </a:solidFill>
              <a:prstDash val="solid"/>
              <a:round/>
              <a:headEnd type="none" w="sm" len="sm"/>
              <a:tailEnd type="none" w="sm" len="sm"/>
            </a:ln>
          </p:spPr>
        </p:cxnSp>
        <p:cxnSp>
          <p:nvCxnSpPr>
            <p:cNvPr id="147" name="Google Shape;659;p36"/>
            <p:cNvCxnSpPr/>
            <p:nvPr/>
          </p:nvCxnSpPr>
          <p:spPr>
            <a:xfrm rot="-5400000" flipH="1">
              <a:off x="1245725" y="3768341"/>
              <a:ext cx="399600" cy="553500"/>
            </a:xfrm>
            <a:prstGeom prst="straightConnector1">
              <a:avLst/>
            </a:prstGeom>
            <a:noFill/>
            <a:ln w="19050" cap="flat" cmpd="sng">
              <a:solidFill>
                <a:srgbClr val="FF0000"/>
              </a:solidFill>
              <a:prstDash val="solid"/>
              <a:round/>
              <a:headEnd type="none" w="sm" len="sm"/>
              <a:tailEnd type="none" w="sm" len="sm"/>
            </a:ln>
          </p:spPr>
        </p:cxnSp>
      </p:grpSp>
    </p:spTree>
    <p:extLst>
      <p:ext uri="{BB962C8B-B14F-4D97-AF65-F5344CB8AC3E}">
        <p14:creationId xmlns:p14="http://schemas.microsoft.com/office/powerpoint/2010/main" val="3196366085"/>
      </p:ext>
    </p:extLst>
  </p:cSld>
  <p:clrMapOvr>
    <a:masterClrMapping/>
  </p:clrMapOvr>
  <mc:AlternateContent xmlns:mc="http://schemas.openxmlformats.org/markup-compatibility/2006" xmlns:p14="http://schemas.microsoft.com/office/powerpoint/2010/main">
    <mc:Choice Requires="p14">
      <p:transition spd="slow" p14:dur="2000">
        <p:wheel spokes="1"/>
      </p:transition>
    </mc:Choice>
    <mc:Fallback xmlns="">
      <p:transition spd="slow">
        <p:wheel spokes="1"/>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8" name="Google Shape;98;p14"/>
          <p:cNvSpPr txBox="1">
            <a:spLocks noGrp="1"/>
          </p:cNvSpPr>
          <p:nvPr>
            <p:ph type="title"/>
          </p:nvPr>
        </p:nvSpPr>
        <p:spPr>
          <a:xfrm>
            <a:off x="2096357" y="385081"/>
            <a:ext cx="7533000" cy="600214"/>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ES" sz="2400" dirty="0" smtClean="0">
                <a:effectLst>
                  <a:outerShdw blurRad="38100" dist="38100" dir="2700000" algn="tl">
                    <a:srgbClr val="000000">
                      <a:alpha val="43137"/>
                    </a:srgbClr>
                  </a:outerShdw>
                </a:effectLst>
                <a:latin typeface="Helvetica Neue" panose="020B0604020202020204" charset="0"/>
              </a:rPr>
              <a:t>Puesta en marcha para la recolección de datos</a:t>
            </a:r>
            <a:endParaRPr sz="2400" dirty="0">
              <a:effectLst>
                <a:outerShdw blurRad="38100" dist="38100" dir="2700000" algn="tl">
                  <a:srgbClr val="000000">
                    <a:alpha val="43137"/>
                  </a:srgbClr>
                </a:outerShdw>
              </a:effectLst>
            </a:endParaRPr>
          </a:p>
        </p:txBody>
      </p:sp>
      <p:pic>
        <p:nvPicPr>
          <p:cNvPr id="15365" name="Picture 5" descr="C:\Users\Buba\Documents\CURSOS-PROGRAMACION\IT-Academy\IT-DATA-SCIENCE\DS-Proyecto\Imagenes_diapos\VSBporta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18674"/>
            <a:ext cx="3516738" cy="394178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C:\Users\Buba\Documents\CURSOS-PROGRAMACION\IT-Academy\IT-DATA-SCIENCE\DS-Proyecto\Imagenes_diapos\VSB_al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739" y="1018674"/>
            <a:ext cx="3551780" cy="3981066"/>
          </a:xfrm>
          <a:prstGeom prst="rect">
            <a:avLst/>
          </a:prstGeom>
          <a:noFill/>
          <a:extLst>
            <a:ext uri="{909E8E84-426E-40DD-AFC4-6F175D3DCCD1}">
              <a14:hiddenFill xmlns:a14="http://schemas.microsoft.com/office/drawing/2010/main">
                <a:solidFill>
                  <a:srgbClr val="FFFFFF"/>
                </a:solidFill>
              </a14:hiddenFill>
            </a:ext>
          </a:extLst>
        </p:spPr>
      </p:pic>
      <p:pic>
        <p:nvPicPr>
          <p:cNvPr id="15367" name="Picture 7" descr="C:\Users\Buba\Documents\CURSOS-PROGRAMACION\IT-Academy\IT-DATA-SCIENCE\DS-Proyecto\Imagenes_diapos\VSB_reg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945" y="2878773"/>
            <a:ext cx="3550140" cy="397922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Users\Buba\Documents\CURSOS-PROGRAMACION\IT-Academy\IT-DATA-SCIENCE\DS-Proyecto\Imagenes_diapos\VSB_reg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7285" y="2889124"/>
            <a:ext cx="3540903" cy="396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9165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7 Diagrama"/>
          <p:cNvGraphicFramePr/>
          <p:nvPr>
            <p:extLst>
              <p:ext uri="{D42A27DB-BD31-4B8C-83A1-F6EECF244321}">
                <p14:modId xmlns:p14="http://schemas.microsoft.com/office/powerpoint/2010/main" val="1174961970"/>
              </p:ext>
            </p:extLst>
          </p:nvPr>
        </p:nvGraphicFramePr>
        <p:xfrm>
          <a:off x="679450" y="2243558"/>
          <a:ext cx="10680700" cy="2841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Google Shape;98;p14"/>
          <p:cNvSpPr txBox="1">
            <a:spLocks/>
          </p:cNvSpPr>
          <p:nvPr/>
        </p:nvSpPr>
        <p:spPr>
          <a:xfrm>
            <a:off x="1836712" y="669515"/>
            <a:ext cx="8823375" cy="600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lnSpc>
                <a:spcPct val="100000"/>
              </a:lnSpc>
              <a:buSzPts val="1100"/>
            </a:pPr>
            <a:r>
              <a:rPr lang="de-DE" dirty="0"/>
              <a:t>Eventos </a:t>
            </a:r>
            <a:r>
              <a:rPr lang="de-DE" dirty="0" smtClean="0"/>
              <a:t>y temas </a:t>
            </a:r>
            <a:r>
              <a:rPr lang="de-DE" dirty="0" smtClean="0">
                <a:effectLst>
                  <a:outerShdw blurRad="38100" dist="38100" dir="2700000" algn="tl">
                    <a:srgbClr val="000000">
                      <a:alpha val="43137"/>
                    </a:srgbClr>
                  </a:outerShdw>
                </a:effectLst>
              </a:rPr>
              <a:t>destacados </a:t>
            </a:r>
            <a:r>
              <a:rPr lang="de-DE" dirty="0"/>
              <a:t>en el </a:t>
            </a:r>
            <a:r>
              <a:rPr lang="de-DE" dirty="0" smtClean="0"/>
              <a:t>municipio y en </a:t>
            </a:r>
            <a:r>
              <a:rPr lang="de-DE" sz="2400" dirty="0">
                <a:effectLst>
                  <a:outerShdw blurRad="38100" dist="38100" dir="2700000" algn="tl">
                    <a:srgbClr val="000000">
                      <a:alpha val="43137"/>
                    </a:srgbClr>
                  </a:outerShdw>
                </a:effectLst>
              </a:rPr>
              <a:t>Viure Sant Boi</a:t>
            </a:r>
            <a:endParaRPr lang="de-DE" dirty="0"/>
          </a:p>
        </p:txBody>
      </p:sp>
      <p:sp>
        <p:nvSpPr>
          <p:cNvPr id="9" name="Google Shape;98;p14"/>
          <p:cNvSpPr txBox="1">
            <a:spLocks/>
          </p:cNvSpPr>
          <p:nvPr/>
        </p:nvSpPr>
        <p:spPr>
          <a:xfrm>
            <a:off x="381000" y="5457824"/>
            <a:ext cx="11430000" cy="1142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s-ES" sz="1600" dirty="0" smtClean="0">
                <a:latin typeface="Helvetica Neue" panose="020B0604020202020204" charset="0"/>
              </a:rPr>
              <a:t>Los </a:t>
            </a:r>
            <a:r>
              <a:rPr lang="es-ES" sz="1600" dirty="0">
                <a:latin typeface="Helvetica Neue" panose="020B0604020202020204" charset="0"/>
              </a:rPr>
              <a:t>textos </a:t>
            </a:r>
            <a:r>
              <a:rPr lang="es-ES" sz="1600" dirty="0" smtClean="0">
                <a:latin typeface="Helvetica Neue" panose="020B0604020202020204" charset="0"/>
              </a:rPr>
              <a:t>son en formato de cartas </a:t>
            </a:r>
            <a:r>
              <a:rPr lang="es-ES" sz="1600" dirty="0">
                <a:latin typeface="Helvetica Neue" panose="020B0604020202020204" charset="0"/>
              </a:rPr>
              <a:t>de opinión que se dirigen a los ciudadanos, donde cada regidor así como la alcaldesa </a:t>
            </a:r>
            <a:r>
              <a:rPr lang="es-ES" sz="1600" dirty="0" smtClean="0">
                <a:latin typeface="Helvetica Neue" panose="020B0604020202020204" charset="0"/>
              </a:rPr>
              <a:t>comunican </a:t>
            </a:r>
            <a:r>
              <a:rPr lang="es-ES" sz="1600" dirty="0">
                <a:latin typeface="Helvetica Neue" panose="020B0604020202020204" charset="0"/>
              </a:rPr>
              <a:t>y sus pensamientos sobre temas </a:t>
            </a:r>
            <a:r>
              <a:rPr lang="es-ES" sz="1600" dirty="0" smtClean="0">
                <a:latin typeface="Helvetica Neue" panose="020B0604020202020204" charset="0"/>
              </a:rPr>
              <a:t>que </a:t>
            </a:r>
            <a:r>
              <a:rPr lang="es-ES" sz="1600" dirty="0">
                <a:latin typeface="Helvetica Neue" panose="020B0604020202020204" charset="0"/>
              </a:rPr>
              <a:t>impactan directamente la gente del municipio</a:t>
            </a:r>
            <a:r>
              <a:rPr lang="es-ES" sz="1600" dirty="0" smtClean="0">
                <a:latin typeface="Helvetica Neue" panose="020B0604020202020204" charset="0"/>
              </a:rPr>
              <a:t>.</a:t>
            </a:r>
          </a:p>
          <a:p>
            <a:endParaRPr lang="es-ES" sz="1600" dirty="0">
              <a:latin typeface="Helvetica Neue" panose="020B0604020202020204" charset="0"/>
            </a:endParaRPr>
          </a:p>
          <a:p>
            <a:r>
              <a:rPr lang="es-ES" sz="1600" dirty="0" smtClean="0">
                <a:latin typeface="Helvetica Neue" panose="020B0604020202020204" charset="0"/>
              </a:rPr>
              <a:t>De </a:t>
            </a:r>
            <a:r>
              <a:rPr lang="es-ES" sz="1600" dirty="0">
                <a:latin typeface="Helvetica Neue" panose="020B0604020202020204" charset="0"/>
              </a:rPr>
              <a:t>los regidores y regidoras, uno representa el partido en el poder y los demás representan a la oposición. </a:t>
            </a:r>
          </a:p>
        </p:txBody>
      </p:sp>
      <p:sp>
        <p:nvSpPr>
          <p:cNvPr id="10" name="Google Shape;98;p14"/>
          <p:cNvSpPr txBox="1">
            <a:spLocks/>
          </p:cNvSpPr>
          <p:nvPr/>
        </p:nvSpPr>
        <p:spPr>
          <a:xfrm>
            <a:off x="533400" y="1560934"/>
            <a:ext cx="11430000" cy="757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s-ES" sz="1600" dirty="0" smtClean="0">
                <a:latin typeface="Helvetica Neue" panose="020B0604020202020204" charset="0"/>
              </a:rPr>
              <a:t>Se recibe </a:t>
            </a:r>
            <a:r>
              <a:rPr lang="es-ES" sz="1600" dirty="0" smtClean="0">
                <a:effectLst>
                  <a:outerShdw blurRad="38100" dist="38100" dir="2700000" algn="tl">
                    <a:srgbClr val="000000">
                      <a:alpha val="43137"/>
                    </a:srgbClr>
                  </a:outerShdw>
                </a:effectLst>
                <a:latin typeface="Helvetica Neue" panose="020B0604020202020204" charset="0"/>
              </a:rPr>
              <a:t>en papel </a:t>
            </a:r>
            <a:r>
              <a:rPr lang="es-ES" sz="1600" dirty="0" smtClean="0">
                <a:latin typeface="Helvetica Neue" panose="020B0604020202020204" charset="0"/>
              </a:rPr>
              <a:t>y está en internet </a:t>
            </a:r>
            <a:r>
              <a:rPr lang="es-ES" sz="1600" dirty="0">
                <a:latin typeface="Helvetica Neue" panose="020B0604020202020204" charset="0"/>
              </a:rPr>
              <a:t>a través de la </a:t>
            </a:r>
            <a:r>
              <a:rPr lang="es-ES" sz="1600" dirty="0">
                <a:effectLst>
                  <a:outerShdw blurRad="38100" dist="38100" dir="2700000" algn="tl">
                    <a:srgbClr val="000000">
                      <a:alpha val="43137"/>
                    </a:srgbClr>
                  </a:outerShdw>
                </a:effectLst>
                <a:latin typeface="Helvetica Neue" panose="020B0604020202020204" charset="0"/>
              </a:rPr>
              <a:t>web del ayuntamiento</a:t>
            </a:r>
            <a:r>
              <a:rPr lang="es-ES" sz="1600" dirty="0">
                <a:latin typeface="Helvetica Neue" panose="020B0604020202020204" charset="0"/>
              </a:rPr>
              <a:t>, </a:t>
            </a:r>
            <a:r>
              <a:rPr lang="de-DE" sz="1600" dirty="0">
                <a:effectLst>
                  <a:outerShdw blurRad="38100" dist="38100" dir="2700000" algn="tl">
                    <a:srgbClr val="000000">
                      <a:alpha val="43137"/>
                    </a:srgbClr>
                  </a:outerShdw>
                </a:effectLst>
              </a:rPr>
              <a:t>Viure Sant Boi </a:t>
            </a:r>
            <a:r>
              <a:rPr lang="es-ES" sz="1600" dirty="0" smtClean="0">
                <a:latin typeface="Helvetica Neue" panose="020B0604020202020204" charset="0"/>
              </a:rPr>
              <a:t>es </a:t>
            </a:r>
            <a:r>
              <a:rPr lang="es-ES" sz="1600" dirty="0">
                <a:latin typeface="Helvetica Neue" panose="020B0604020202020204" charset="0"/>
              </a:rPr>
              <a:t>distribuido a principios de cada mes </a:t>
            </a:r>
            <a:r>
              <a:rPr lang="es-ES" sz="1600" dirty="0" smtClean="0">
                <a:latin typeface="Helvetica Neue" panose="020B0604020202020204" charset="0"/>
              </a:rPr>
              <a:t>al buzón de todos </a:t>
            </a:r>
            <a:r>
              <a:rPr lang="es-ES" sz="1600" dirty="0">
                <a:latin typeface="Helvetica Neue" panose="020B0604020202020204" charset="0"/>
              </a:rPr>
              <a:t>los hogares </a:t>
            </a:r>
            <a:r>
              <a:rPr lang="es-ES" sz="1600" dirty="0" smtClean="0">
                <a:latin typeface="Helvetica Neue" panose="020B0604020202020204" charset="0"/>
              </a:rPr>
              <a:t>y comercios de </a:t>
            </a:r>
            <a:r>
              <a:rPr lang="es-ES" sz="1600" dirty="0" err="1">
                <a:latin typeface="Helvetica Neue" panose="020B0604020202020204" charset="0"/>
              </a:rPr>
              <a:t>Sant</a:t>
            </a:r>
            <a:r>
              <a:rPr lang="es-ES" sz="1600" dirty="0">
                <a:latin typeface="Helvetica Neue" panose="020B0604020202020204" charset="0"/>
              </a:rPr>
              <a:t> </a:t>
            </a:r>
            <a:r>
              <a:rPr lang="es-ES" sz="1600" dirty="0" err="1">
                <a:latin typeface="Helvetica Neue" panose="020B0604020202020204" charset="0"/>
              </a:rPr>
              <a:t>Boi</a:t>
            </a:r>
            <a:r>
              <a:rPr lang="es-ES" sz="1600" dirty="0">
                <a:latin typeface="Helvetica Neue" panose="020B0604020202020204" charset="0"/>
              </a:rPr>
              <a:t> </a:t>
            </a:r>
            <a:r>
              <a:rPr lang="es-ES" sz="1600" dirty="0" smtClean="0">
                <a:latin typeface="Helvetica Neue" panose="020B0604020202020204" charset="0"/>
              </a:rPr>
              <a:t>en </a:t>
            </a:r>
            <a:r>
              <a:rPr lang="es-ES" sz="1600" dirty="0">
                <a:latin typeface="Helvetica Neue" panose="020B0604020202020204" charset="0"/>
              </a:rPr>
              <a:t>formato papel. </a:t>
            </a:r>
            <a:endParaRPr lang="es-ES" sz="1600" dirty="0" smtClean="0">
              <a:latin typeface="Helvetica Neue" panose="020B0604020202020204" charset="0"/>
            </a:endParaRPr>
          </a:p>
        </p:txBody>
      </p:sp>
    </p:spTree>
    <p:extLst>
      <p:ext uri="{BB962C8B-B14F-4D97-AF65-F5344CB8AC3E}">
        <p14:creationId xmlns:p14="http://schemas.microsoft.com/office/powerpoint/2010/main" val="100845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8" name="Google Shape;98;p14"/>
          <p:cNvSpPr txBox="1">
            <a:spLocks noGrp="1"/>
          </p:cNvSpPr>
          <p:nvPr>
            <p:ph type="title"/>
          </p:nvPr>
        </p:nvSpPr>
        <p:spPr>
          <a:xfrm>
            <a:off x="2187524" y="260665"/>
            <a:ext cx="7954695" cy="600214"/>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ES" sz="2400" dirty="0" smtClean="0">
                <a:latin typeface="Helvetica Neue" panose="020B0604020202020204" charset="0"/>
              </a:rPr>
              <a:t>Presentación </a:t>
            </a:r>
            <a:r>
              <a:rPr lang="es-ES" sz="2400" dirty="0">
                <a:latin typeface="Helvetica Neue" panose="020B0604020202020204" charset="0"/>
              </a:rPr>
              <a:t>del </a:t>
            </a:r>
            <a:r>
              <a:rPr lang="es-ES" sz="2400" dirty="0">
                <a:effectLst>
                  <a:outerShdw blurRad="38100" dist="38100" dir="2700000" algn="tl">
                    <a:srgbClr val="000000">
                      <a:alpha val="43137"/>
                    </a:srgbClr>
                  </a:outerShdw>
                </a:effectLst>
              </a:rPr>
              <a:t>conjunto de </a:t>
            </a:r>
            <a:r>
              <a:rPr lang="es-ES" sz="2400" dirty="0" smtClean="0">
                <a:effectLst>
                  <a:outerShdw blurRad="38100" dist="38100" dir="2700000" algn="tl">
                    <a:srgbClr val="000000">
                      <a:alpha val="43137"/>
                    </a:srgbClr>
                  </a:outerShdw>
                </a:effectLst>
              </a:rPr>
              <a:t>datos </a:t>
            </a:r>
            <a:r>
              <a:rPr lang="es-ES" sz="1800" dirty="0" smtClean="0"/>
              <a:t>(vista output </a:t>
            </a:r>
            <a:r>
              <a:rPr lang="es-ES" sz="1800" dirty="0" err="1" smtClean="0"/>
              <a:t>Jupyter</a:t>
            </a:r>
            <a:r>
              <a:rPr lang="es-ES" sz="1800" dirty="0" smtClean="0"/>
              <a:t>)</a:t>
            </a:r>
            <a:endParaRPr sz="1800" dirty="0"/>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1389" t="21216" r="4375" b="9506"/>
          <a:stretch/>
        </p:blipFill>
        <p:spPr bwMode="auto">
          <a:xfrm>
            <a:off x="355600" y="1200149"/>
            <a:ext cx="11455400" cy="545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595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8" name="Google Shape;98;p14"/>
          <p:cNvSpPr txBox="1">
            <a:spLocks noGrp="1"/>
          </p:cNvSpPr>
          <p:nvPr>
            <p:ph type="title"/>
          </p:nvPr>
        </p:nvSpPr>
        <p:spPr>
          <a:xfrm>
            <a:off x="992778" y="623340"/>
            <a:ext cx="10307682" cy="600214"/>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ES" sz="2400" dirty="0" smtClean="0">
                <a:latin typeface="Helvetica Neue" panose="020B0604020202020204" charset="0"/>
              </a:rPr>
              <a:t>Presentación </a:t>
            </a:r>
            <a:r>
              <a:rPr lang="es-ES" sz="2400" dirty="0">
                <a:latin typeface="Helvetica Neue" panose="020B0604020202020204" charset="0"/>
              </a:rPr>
              <a:t>del </a:t>
            </a:r>
            <a:r>
              <a:rPr lang="es-ES" sz="2400" dirty="0">
                <a:effectLst>
                  <a:outerShdw blurRad="38100" dist="38100" dir="2700000" algn="tl">
                    <a:srgbClr val="000000">
                      <a:alpha val="43137"/>
                    </a:srgbClr>
                  </a:outerShdw>
                </a:effectLst>
              </a:rPr>
              <a:t>conjunto de </a:t>
            </a:r>
            <a:r>
              <a:rPr lang="es-ES" sz="2400" dirty="0" smtClean="0">
                <a:effectLst>
                  <a:outerShdw blurRad="38100" dist="38100" dir="2700000" algn="tl">
                    <a:srgbClr val="000000">
                      <a:alpha val="43137"/>
                    </a:srgbClr>
                  </a:outerShdw>
                </a:effectLst>
              </a:rPr>
              <a:t>datos </a:t>
            </a:r>
            <a:r>
              <a:rPr lang="es-ES" sz="1800" dirty="0" smtClean="0"/>
              <a:t>: </a:t>
            </a:r>
            <a:r>
              <a:rPr lang="es-ES" sz="2000" dirty="0" smtClean="0"/>
              <a:t>información general y valores duplicados</a:t>
            </a:r>
            <a:endParaRPr sz="1800" dirty="0"/>
          </a:p>
        </p:txBody>
      </p:sp>
      <p:pic>
        <p:nvPicPr>
          <p:cNvPr id="3074" name="Picture 2" descr="C:\Users\Buba\Documents\CURSOS-PROGRAMACION\IT-Academy\IT-DATA-SCIENCE\DS-Proyecto\Imagenes_diapos\Graficas_proyecto\EDA_info_1.png"/>
          <p:cNvPicPr>
            <a:picLocks noChangeAspect="1" noChangeArrowheads="1"/>
          </p:cNvPicPr>
          <p:nvPr/>
        </p:nvPicPr>
        <p:blipFill rotWithShape="1">
          <a:blip r:embed="rId3">
            <a:extLst>
              <a:ext uri="{28A0092B-C50C-407E-A947-70E740481C1C}">
                <a14:useLocalDpi xmlns:a14="http://schemas.microsoft.com/office/drawing/2010/main" val="0"/>
              </a:ext>
            </a:extLst>
          </a:blip>
          <a:srcRect r="7798"/>
          <a:stretch/>
        </p:blipFill>
        <p:spPr bwMode="auto">
          <a:xfrm>
            <a:off x="992778" y="1905777"/>
            <a:ext cx="4201517" cy="41363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Buba\Documents\CURSOS-PROGRAMACION\IT-Academy\IT-DATA-SCIENCE\DS-Proyecto\Imagenes_diapos\Graficas_proyecto\EDA_descr_nuniq_1.png"/>
          <p:cNvPicPr>
            <a:picLocks noChangeAspect="1" noChangeArrowheads="1"/>
          </p:cNvPicPr>
          <p:nvPr/>
        </p:nvPicPr>
        <p:blipFill rotWithShape="1">
          <a:blip r:embed="rId4">
            <a:extLst>
              <a:ext uri="{28A0092B-C50C-407E-A947-70E740481C1C}">
                <a14:useLocalDpi xmlns:a14="http://schemas.microsoft.com/office/drawing/2010/main" val="0"/>
              </a:ext>
            </a:extLst>
          </a:blip>
          <a:srcRect t="64172" r="62673"/>
          <a:stretch/>
        </p:blipFill>
        <p:spPr bwMode="auto">
          <a:xfrm>
            <a:off x="6340294" y="1934353"/>
            <a:ext cx="3089868" cy="3132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9040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4 Grupo"/>
          <p:cNvGrpSpPr/>
          <p:nvPr/>
        </p:nvGrpSpPr>
        <p:grpSpPr>
          <a:xfrm>
            <a:off x="337827" y="432142"/>
            <a:ext cx="9411692" cy="6252476"/>
            <a:chOff x="337827" y="432142"/>
            <a:chExt cx="9411692" cy="6252476"/>
          </a:xfrm>
        </p:grpSpPr>
        <p:grpSp>
          <p:nvGrpSpPr>
            <p:cNvPr id="10" name="9 Grupo"/>
            <p:cNvGrpSpPr/>
            <p:nvPr/>
          </p:nvGrpSpPr>
          <p:grpSpPr>
            <a:xfrm>
              <a:off x="337827" y="432142"/>
              <a:ext cx="9411692" cy="6252476"/>
              <a:chOff x="337827" y="432142"/>
              <a:chExt cx="9411692" cy="6252476"/>
            </a:xfrm>
          </p:grpSpPr>
          <p:pic>
            <p:nvPicPr>
              <p:cNvPr id="11266" name="Picture 2" descr="C:\Users\Buba\Documents\CURSOS-PROGRAMACION\IT-Academy\IT-DATA-SCIENCE\DS-Proyecto\Imagenes_diapos\Graficas_proyecto\Persona_fecha_aparicio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27" y="432142"/>
                <a:ext cx="9411692" cy="6252476"/>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flipV="1">
                <a:off x="5776685" y="657190"/>
                <a:ext cx="0" cy="5796642"/>
              </a:xfrm>
              <a:prstGeom prst="line">
                <a:avLst/>
              </a:prstGeom>
              <a:ln w="9525">
                <a:noFill/>
                <a:prstDash val="sysDash"/>
              </a:ln>
            </p:spPr>
            <p:style>
              <a:lnRef idx="1">
                <a:schemeClr val="accent1"/>
              </a:lnRef>
              <a:fillRef idx="0">
                <a:schemeClr val="accent1"/>
              </a:fillRef>
              <a:effectRef idx="0">
                <a:schemeClr val="accent1"/>
              </a:effectRef>
              <a:fontRef idx="minor">
                <a:schemeClr val="tx1"/>
              </a:fontRef>
            </p:style>
          </p:cxnSp>
        </p:grpSp>
        <p:cxnSp>
          <p:nvCxnSpPr>
            <p:cNvPr id="22" name="21 Conector recto"/>
            <p:cNvCxnSpPr/>
            <p:nvPr/>
          </p:nvCxnSpPr>
          <p:spPr>
            <a:xfrm flipV="1">
              <a:off x="7287586" y="657190"/>
              <a:ext cx="0" cy="5225143"/>
            </a:xfrm>
            <a:prstGeom prst="line">
              <a:avLst/>
            </a:prstGeom>
            <a:ln w="9525">
              <a:noFill/>
              <a:prstDash val="dashDot"/>
            </a:ln>
          </p:spPr>
          <p:style>
            <a:lnRef idx="1">
              <a:schemeClr val="accent1"/>
            </a:lnRef>
            <a:fillRef idx="0">
              <a:schemeClr val="accent1"/>
            </a:fillRef>
            <a:effectRef idx="0">
              <a:schemeClr val="accent1"/>
            </a:effectRef>
            <a:fontRef idx="minor">
              <a:schemeClr val="tx1"/>
            </a:fontRef>
          </p:style>
        </p:cxnSp>
      </p:grpSp>
      <p:cxnSp>
        <p:nvCxnSpPr>
          <p:cNvPr id="23" name="22 Conector recto"/>
          <p:cNvCxnSpPr/>
          <p:nvPr/>
        </p:nvCxnSpPr>
        <p:spPr>
          <a:xfrm>
            <a:off x="1866900" y="910610"/>
            <a:ext cx="7383780" cy="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1866900" y="1092531"/>
            <a:ext cx="7383780" cy="0"/>
          </a:xfrm>
          <a:prstGeom prst="line">
            <a:avLst/>
          </a:prstGeom>
          <a:ln w="6350">
            <a:solidFill>
              <a:srgbClr val="FFCC29"/>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a:off x="1866900" y="1280637"/>
            <a:ext cx="7383780" cy="0"/>
          </a:xfrm>
          <a:prstGeom prst="line">
            <a:avLst/>
          </a:prstGeom>
          <a:ln w="6350">
            <a:solidFill>
              <a:srgbClr val="BB3F62"/>
            </a:solidFill>
          </a:ln>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a:off x="1866900" y="1465734"/>
            <a:ext cx="7004050" cy="0"/>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a:off x="1866900" y="1648153"/>
            <a:ext cx="7004050" cy="0"/>
          </a:xfrm>
          <a:prstGeom prst="line">
            <a:avLst/>
          </a:prstGeom>
          <a:ln w="6350">
            <a:solidFill>
              <a:srgbClr val="BB3F62"/>
            </a:solidFill>
          </a:ln>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a:off x="1866900" y="1826898"/>
            <a:ext cx="7383780" cy="0"/>
          </a:xfrm>
          <a:prstGeom prst="line">
            <a:avLst/>
          </a:prstGeom>
          <a:ln w="6350">
            <a:solidFill>
              <a:srgbClr val="19C3FF"/>
            </a:solidFill>
          </a:ln>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a:off x="1866900" y="2011830"/>
            <a:ext cx="3644900" cy="0"/>
          </a:xfrm>
          <a:prstGeom prst="line">
            <a:avLst/>
          </a:prstGeom>
          <a:ln w="6350">
            <a:solidFill>
              <a:srgbClr val="FFCC29"/>
            </a:solidFill>
          </a:ln>
        </p:spPr>
        <p:style>
          <a:lnRef idx="1">
            <a:schemeClr val="accent1"/>
          </a:lnRef>
          <a:fillRef idx="0">
            <a:schemeClr val="accent1"/>
          </a:fillRef>
          <a:effectRef idx="0">
            <a:schemeClr val="accent1"/>
          </a:effectRef>
          <a:fontRef idx="minor">
            <a:schemeClr val="tx1"/>
          </a:fontRef>
        </p:style>
      </p:cxnSp>
      <p:cxnSp>
        <p:nvCxnSpPr>
          <p:cNvPr id="57" name="56 Conector recto"/>
          <p:cNvCxnSpPr/>
          <p:nvPr/>
        </p:nvCxnSpPr>
        <p:spPr>
          <a:xfrm>
            <a:off x="1866900" y="2193751"/>
            <a:ext cx="7383780" cy="0"/>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63 Conector recto"/>
          <p:cNvCxnSpPr/>
          <p:nvPr/>
        </p:nvCxnSpPr>
        <p:spPr>
          <a:xfrm>
            <a:off x="1866900" y="2372695"/>
            <a:ext cx="2890838" cy="0"/>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64 Conector recto"/>
          <p:cNvCxnSpPr/>
          <p:nvPr/>
        </p:nvCxnSpPr>
        <p:spPr>
          <a:xfrm>
            <a:off x="1866900" y="2559379"/>
            <a:ext cx="2143125" cy="0"/>
          </a:xfrm>
          <a:prstGeom prst="line">
            <a:avLst/>
          </a:prstGeom>
          <a:ln w="6350">
            <a:solidFill>
              <a:srgbClr val="FFCC29"/>
            </a:solidFill>
          </a:ln>
        </p:spPr>
        <p:style>
          <a:lnRef idx="1">
            <a:schemeClr val="accent1"/>
          </a:lnRef>
          <a:fillRef idx="0">
            <a:schemeClr val="accent1"/>
          </a:fillRef>
          <a:effectRef idx="0">
            <a:schemeClr val="accent1"/>
          </a:effectRef>
          <a:fontRef idx="minor">
            <a:schemeClr val="tx1"/>
          </a:fontRef>
        </p:style>
      </p:cxnSp>
      <p:cxnSp>
        <p:nvCxnSpPr>
          <p:cNvPr id="66" name="65 Conector recto"/>
          <p:cNvCxnSpPr/>
          <p:nvPr/>
        </p:nvCxnSpPr>
        <p:spPr>
          <a:xfrm>
            <a:off x="1866900" y="2737959"/>
            <a:ext cx="4770664" cy="0"/>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66 Conector recto"/>
          <p:cNvCxnSpPr/>
          <p:nvPr/>
        </p:nvCxnSpPr>
        <p:spPr>
          <a:xfrm>
            <a:off x="1866900" y="2923056"/>
            <a:ext cx="1771650" cy="0"/>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67 Conector recto"/>
          <p:cNvCxnSpPr/>
          <p:nvPr/>
        </p:nvCxnSpPr>
        <p:spPr>
          <a:xfrm>
            <a:off x="1866900" y="3110238"/>
            <a:ext cx="6272893" cy="0"/>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68 Conector recto"/>
          <p:cNvCxnSpPr/>
          <p:nvPr/>
        </p:nvCxnSpPr>
        <p:spPr>
          <a:xfrm>
            <a:off x="1866900" y="3293746"/>
            <a:ext cx="5146221" cy="0"/>
          </a:xfrm>
          <a:prstGeom prst="line">
            <a:avLst/>
          </a:prstGeom>
          <a:ln w="6350">
            <a:solidFill>
              <a:srgbClr val="BB3F62"/>
            </a:solidFill>
          </a:ln>
        </p:spPr>
        <p:style>
          <a:lnRef idx="1">
            <a:schemeClr val="accent1"/>
          </a:lnRef>
          <a:fillRef idx="0">
            <a:schemeClr val="accent1"/>
          </a:fillRef>
          <a:effectRef idx="0">
            <a:schemeClr val="accent1"/>
          </a:effectRef>
          <a:fontRef idx="minor">
            <a:schemeClr val="tx1"/>
          </a:fontRef>
        </p:style>
      </p:cxnSp>
      <p:cxnSp>
        <p:nvCxnSpPr>
          <p:cNvPr id="70" name="69 Conector recto"/>
          <p:cNvCxnSpPr/>
          <p:nvPr/>
        </p:nvCxnSpPr>
        <p:spPr>
          <a:xfrm>
            <a:off x="1866900" y="3478678"/>
            <a:ext cx="2143125" cy="0"/>
          </a:xfrm>
          <a:prstGeom prst="line">
            <a:avLst/>
          </a:prstGeom>
          <a:ln w="63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71" name="70 Conector recto"/>
          <p:cNvCxnSpPr/>
          <p:nvPr/>
        </p:nvCxnSpPr>
        <p:spPr>
          <a:xfrm>
            <a:off x="1866900" y="3655836"/>
            <a:ext cx="6629400" cy="0"/>
          </a:xfrm>
          <a:prstGeom prst="line">
            <a:avLst/>
          </a:prstGeom>
          <a:ln w="6350">
            <a:solidFill>
              <a:srgbClr val="FFCC29"/>
            </a:solidFill>
          </a:ln>
        </p:spPr>
        <p:style>
          <a:lnRef idx="1">
            <a:schemeClr val="accent1"/>
          </a:lnRef>
          <a:fillRef idx="0">
            <a:schemeClr val="accent1"/>
          </a:fillRef>
          <a:effectRef idx="0">
            <a:schemeClr val="accent1"/>
          </a:effectRef>
          <a:fontRef idx="minor">
            <a:schemeClr val="tx1"/>
          </a:fontRef>
        </p:style>
      </p:cxnSp>
      <p:cxnSp>
        <p:nvCxnSpPr>
          <p:cNvPr id="80" name="79 Conector recto"/>
          <p:cNvCxnSpPr/>
          <p:nvPr/>
        </p:nvCxnSpPr>
        <p:spPr>
          <a:xfrm>
            <a:off x="1866900" y="3839946"/>
            <a:ext cx="6629400" cy="0"/>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80 Conector recto"/>
          <p:cNvCxnSpPr/>
          <p:nvPr/>
        </p:nvCxnSpPr>
        <p:spPr>
          <a:xfrm>
            <a:off x="1866900" y="4024878"/>
            <a:ext cx="4381500" cy="0"/>
          </a:xfrm>
          <a:prstGeom prst="line">
            <a:avLst/>
          </a:prstGeom>
          <a:ln w="6350">
            <a:solidFill>
              <a:srgbClr val="BB3F62"/>
            </a:solidFill>
          </a:ln>
        </p:spPr>
        <p:style>
          <a:lnRef idx="1">
            <a:schemeClr val="accent1"/>
          </a:lnRef>
          <a:fillRef idx="0">
            <a:schemeClr val="accent1"/>
          </a:fillRef>
          <a:effectRef idx="0">
            <a:schemeClr val="accent1"/>
          </a:effectRef>
          <a:fontRef idx="minor">
            <a:schemeClr val="tx1"/>
          </a:fontRef>
        </p:style>
      </p:cxnSp>
      <p:cxnSp>
        <p:nvCxnSpPr>
          <p:cNvPr id="82" name="81 Conector recto"/>
          <p:cNvCxnSpPr/>
          <p:nvPr/>
        </p:nvCxnSpPr>
        <p:spPr>
          <a:xfrm>
            <a:off x="1866900" y="4206799"/>
            <a:ext cx="3270250" cy="0"/>
          </a:xfrm>
          <a:prstGeom prst="line">
            <a:avLst/>
          </a:prstGeom>
          <a:ln w="6350">
            <a:solidFill>
              <a:srgbClr val="FFCC29"/>
            </a:solidFill>
          </a:ln>
        </p:spPr>
        <p:style>
          <a:lnRef idx="1">
            <a:schemeClr val="accent1"/>
          </a:lnRef>
          <a:fillRef idx="0">
            <a:schemeClr val="accent1"/>
          </a:fillRef>
          <a:effectRef idx="0">
            <a:schemeClr val="accent1"/>
          </a:effectRef>
          <a:fontRef idx="minor">
            <a:schemeClr val="tx1"/>
          </a:fontRef>
        </p:style>
      </p:cxnSp>
      <p:cxnSp>
        <p:nvCxnSpPr>
          <p:cNvPr id="83" name="82 Conector recto"/>
          <p:cNvCxnSpPr/>
          <p:nvPr/>
        </p:nvCxnSpPr>
        <p:spPr>
          <a:xfrm>
            <a:off x="1866900" y="4385743"/>
            <a:ext cx="7004050" cy="0"/>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a:off x="1866900" y="4572427"/>
            <a:ext cx="5146221" cy="0"/>
          </a:xfrm>
          <a:prstGeom prst="line">
            <a:avLst/>
          </a:prstGeom>
          <a:ln w="63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a:off x="1866900" y="4751007"/>
            <a:ext cx="5146221" cy="0"/>
          </a:xfrm>
          <a:prstGeom prst="line">
            <a:avLst/>
          </a:prstGeom>
          <a:ln w="6350">
            <a:solidFill>
              <a:srgbClr val="BB3F62"/>
            </a:solidFill>
          </a:ln>
        </p:spPr>
        <p:style>
          <a:lnRef idx="1">
            <a:schemeClr val="accent1"/>
          </a:lnRef>
          <a:fillRef idx="0">
            <a:schemeClr val="accent1"/>
          </a:fillRef>
          <a:effectRef idx="0">
            <a:schemeClr val="accent1"/>
          </a:effectRef>
          <a:fontRef idx="minor">
            <a:schemeClr val="tx1"/>
          </a:fontRef>
        </p:style>
      </p:cxnSp>
      <p:cxnSp>
        <p:nvCxnSpPr>
          <p:cNvPr id="86" name="85 Conector recto"/>
          <p:cNvCxnSpPr/>
          <p:nvPr/>
        </p:nvCxnSpPr>
        <p:spPr>
          <a:xfrm>
            <a:off x="1866900" y="4936104"/>
            <a:ext cx="4770664" cy="0"/>
          </a:xfrm>
          <a:prstGeom prst="line">
            <a:avLst/>
          </a:prstGeom>
          <a:ln w="6350">
            <a:solidFill>
              <a:srgbClr val="BB3F62"/>
            </a:solidFill>
          </a:ln>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a:off x="1866900" y="5123286"/>
            <a:ext cx="5146221" cy="0"/>
          </a:xfrm>
          <a:prstGeom prst="line">
            <a:avLst/>
          </a:prstGeom>
          <a:ln w="63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a:off x="1866900" y="5306794"/>
            <a:ext cx="276225" cy="0"/>
          </a:xfrm>
          <a:prstGeom prst="line">
            <a:avLst/>
          </a:prstGeom>
          <a:ln w="6350">
            <a:solidFill>
              <a:srgbClr val="FFCC29"/>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1866900" y="5491726"/>
            <a:ext cx="276225" cy="0"/>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a:off x="1866900" y="5668884"/>
            <a:ext cx="7383780" cy="0"/>
          </a:xfrm>
          <a:prstGeom prst="line">
            <a:avLst/>
          </a:prstGeom>
          <a:ln w="6350">
            <a:solidFill>
              <a:srgbClr val="FFC5FF"/>
            </a:solidFill>
          </a:ln>
        </p:spPr>
        <p:style>
          <a:lnRef idx="1">
            <a:schemeClr val="accent1"/>
          </a:lnRef>
          <a:fillRef idx="0">
            <a:schemeClr val="accent1"/>
          </a:fillRef>
          <a:effectRef idx="0">
            <a:schemeClr val="accent1"/>
          </a:effectRef>
          <a:fontRef idx="minor">
            <a:schemeClr val="tx1"/>
          </a:fontRef>
        </p:style>
      </p:cxnSp>
      <p:grpSp>
        <p:nvGrpSpPr>
          <p:cNvPr id="59" name="58 Grupo"/>
          <p:cNvGrpSpPr/>
          <p:nvPr/>
        </p:nvGrpSpPr>
        <p:grpSpPr>
          <a:xfrm>
            <a:off x="10661266" y="878434"/>
            <a:ext cx="1392622" cy="4647741"/>
            <a:chOff x="10661266" y="878434"/>
            <a:chExt cx="1392622" cy="4647741"/>
          </a:xfrm>
        </p:grpSpPr>
        <p:sp>
          <p:nvSpPr>
            <p:cNvPr id="60" name="59 Elipse"/>
            <p:cNvSpPr/>
            <p:nvPr/>
          </p:nvSpPr>
          <p:spPr>
            <a:xfrm>
              <a:off x="10661266" y="4324640"/>
              <a:ext cx="145759" cy="145759"/>
            </a:xfrm>
            <a:prstGeom prst="ellipse">
              <a:avLst/>
            </a:prstGeom>
            <a:solidFill>
              <a:srgbClr val="B0249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1" name="60 Elipse"/>
            <p:cNvSpPr/>
            <p:nvPr/>
          </p:nvSpPr>
          <p:spPr>
            <a:xfrm>
              <a:off x="10661266" y="4828511"/>
              <a:ext cx="145759" cy="145759"/>
            </a:xfrm>
            <a:prstGeom prst="ellipse">
              <a:avLst/>
            </a:prstGeom>
            <a:solidFill>
              <a:srgbClr val="F6920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61 Elipse"/>
            <p:cNvSpPr/>
            <p:nvPr/>
          </p:nvSpPr>
          <p:spPr>
            <a:xfrm>
              <a:off x="10661266" y="5330186"/>
              <a:ext cx="145759" cy="145759"/>
            </a:xfrm>
            <a:prstGeom prst="ellipse">
              <a:avLst/>
            </a:prstGeom>
            <a:solidFill>
              <a:schemeClr val="accent5">
                <a:lumMod val="75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63" name="62 Grupo"/>
            <p:cNvGrpSpPr/>
            <p:nvPr/>
          </p:nvGrpSpPr>
          <p:grpSpPr>
            <a:xfrm>
              <a:off x="10661266" y="878434"/>
              <a:ext cx="1392622" cy="3091712"/>
              <a:chOff x="10661266" y="878434"/>
              <a:chExt cx="1392622" cy="3091712"/>
            </a:xfrm>
          </p:grpSpPr>
          <p:pic>
            <p:nvPicPr>
              <p:cNvPr id="76" name="Picture 3" descr="C:\Users\Buba\Documents\CURSOS-PROGRAMACION\IT-Academy\IT-DATA-SCIENCE\DS-Proyecto\Imagenes_diapos\Personas_Ayuntamiento\ERC-Logo.jpg"/>
              <p:cNvPicPr>
                <a:picLocks noChangeAspect="1" noChangeArrowheads="1"/>
              </p:cNvPicPr>
              <p:nvPr/>
            </p:nvPicPr>
            <p:blipFill rotWithShape="1">
              <a:blip r:embed="rId3">
                <a:extLst>
                  <a:ext uri="{28A0092B-C50C-407E-A947-70E740481C1C}">
                    <a14:useLocalDpi xmlns:a14="http://schemas.microsoft.com/office/drawing/2010/main" val="0"/>
                  </a:ext>
                </a:extLst>
              </a:blip>
              <a:srcRect t="15736" b="24950"/>
              <a:stretch/>
            </p:blipFill>
            <p:spPr bwMode="auto">
              <a:xfrm>
                <a:off x="10923835" y="2089475"/>
                <a:ext cx="1130053" cy="26866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C:\Users\Buba\Documents\CURSOS-PROGRAMACION\IT-Academy\IT-DATA-SCIENCE\DS-Proyecto\Imagenes_diapos\Personas_Ayuntamiento\ECP-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948" y="3690288"/>
                <a:ext cx="373144" cy="27985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5" descr="C:\Users\Buba\Documents\CURSOS-PROGRAMACION\IT-Academy\IT-DATA-SCIENCE\DS-Proyecto\Imagenes_diapos\Personas_Ayuntamiento\PP-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3836" y="2562878"/>
                <a:ext cx="380606" cy="33582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C:\Users\Buba\Documents\CURSOS-PROGRAMACION\IT-Academy\IT-DATA-SCIENCE\DS-Proyecto\Imagenes_diapos\Personas_Ayuntamiento\PSC-Logo.jpg"/>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8250"/>
                        </a14:imgEffect>
                        <a14:imgEffect>
                          <a14:saturation sat="220000"/>
                        </a14:imgEffect>
                      </a14:imgLayer>
                    </a14:imgProps>
                  </a:ext>
                  <a:ext uri="{28A0092B-C50C-407E-A947-70E740481C1C}">
                    <a14:useLocalDpi xmlns:a14="http://schemas.microsoft.com/office/drawing/2010/main" val="0"/>
                  </a:ext>
                </a:extLst>
              </a:blip>
              <a:srcRect/>
              <a:stretch>
                <a:fillRect/>
              </a:stretch>
            </p:blipFill>
            <p:spPr bwMode="auto">
              <a:xfrm>
                <a:off x="10934948" y="1451456"/>
                <a:ext cx="663434" cy="32529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7" descr="C:\Users\Buba\Documents\CURSOS-PROGRAMACION\IT-Academy\IT-DATA-SCIENCE\DS-Proyecto\Imagenes_diapos\Personas_Ayuntamiento\VOX-Logo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4947" y="3218194"/>
                <a:ext cx="372839" cy="179249"/>
              </a:xfrm>
              <a:prstGeom prst="rect">
                <a:avLst/>
              </a:prstGeom>
              <a:noFill/>
              <a:extLst>
                <a:ext uri="{909E8E84-426E-40DD-AFC4-6F175D3DCCD1}">
                  <a14:hiddenFill xmlns:a14="http://schemas.microsoft.com/office/drawing/2010/main">
                    <a:solidFill>
                      <a:srgbClr val="FFFFFF"/>
                    </a:solidFill>
                  </a14:hiddenFill>
                </a:ext>
              </a:extLst>
            </p:spPr>
          </p:pic>
          <p:sp>
            <p:nvSpPr>
              <p:cNvPr id="92" name="91 Elipse"/>
              <p:cNvSpPr/>
              <p:nvPr/>
            </p:nvSpPr>
            <p:spPr>
              <a:xfrm>
                <a:off x="10661266" y="1611945"/>
                <a:ext cx="145759" cy="145759"/>
              </a:xfrm>
              <a:prstGeom prst="ellipse">
                <a:avLst/>
              </a:prstGeom>
              <a:solidFill>
                <a:srgbClr val="FF2D2D"/>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3" name="92 Elipse"/>
              <p:cNvSpPr/>
              <p:nvPr/>
            </p:nvSpPr>
            <p:spPr>
              <a:xfrm>
                <a:off x="10661266" y="2193330"/>
                <a:ext cx="145759" cy="145759"/>
              </a:xfrm>
              <a:prstGeom prst="ellipse">
                <a:avLst/>
              </a:prstGeom>
              <a:solidFill>
                <a:srgbClr val="F9DC0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4" name="93 Elipse"/>
              <p:cNvSpPr/>
              <p:nvPr/>
            </p:nvSpPr>
            <p:spPr>
              <a:xfrm>
                <a:off x="10661266" y="2733899"/>
                <a:ext cx="145759" cy="145759"/>
              </a:xfrm>
              <a:prstGeom prst="ellipse">
                <a:avLst/>
              </a:prstGeom>
              <a:solidFill>
                <a:srgbClr val="00B0F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5" name="94 Elipse"/>
              <p:cNvSpPr/>
              <p:nvPr/>
            </p:nvSpPr>
            <p:spPr>
              <a:xfrm>
                <a:off x="10661266" y="3232634"/>
                <a:ext cx="145759" cy="145759"/>
              </a:xfrm>
              <a:prstGeom prst="ellipse">
                <a:avLst/>
              </a:prstGeom>
              <a:solidFill>
                <a:srgbClr val="0F9538"/>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6" name="95 Elipse"/>
              <p:cNvSpPr/>
              <p:nvPr/>
            </p:nvSpPr>
            <p:spPr>
              <a:xfrm>
                <a:off x="10661266" y="3814019"/>
                <a:ext cx="145759" cy="145759"/>
              </a:xfrm>
              <a:prstGeom prst="ellipse">
                <a:avLst/>
              </a:prstGeom>
              <a:solidFill>
                <a:srgbClr val="AD393C"/>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7" name="96 Elipse"/>
              <p:cNvSpPr/>
              <p:nvPr/>
            </p:nvSpPr>
            <p:spPr>
              <a:xfrm>
                <a:off x="10661266" y="1067519"/>
                <a:ext cx="145759" cy="145759"/>
              </a:xfrm>
              <a:prstGeom prst="ellipse">
                <a:avLst/>
              </a:prstGeom>
              <a:solidFill>
                <a:srgbClr val="FFC5F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98" name="97 Grupo"/>
              <p:cNvGrpSpPr/>
              <p:nvPr/>
            </p:nvGrpSpPr>
            <p:grpSpPr>
              <a:xfrm>
                <a:off x="10891180" y="878434"/>
                <a:ext cx="692828" cy="352710"/>
                <a:chOff x="10251397" y="1083925"/>
                <a:chExt cx="1031647" cy="525198"/>
              </a:xfrm>
            </p:grpSpPr>
            <p:pic>
              <p:nvPicPr>
                <p:cNvPr id="99" name="Picture 6" descr="C:\Users\Buba\Documents\CURSOS-PROGRAMACION\IT-Academy\IT-DATA-SCIENCE\DS-Proyecto\Imagenes_diapos\Personas_Ayuntamiento\PSC-Logo.jpg"/>
                <p:cNvPicPr>
                  <a:picLocks noChangeAspect="1" noChangeArrowheads="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7">
                          <a14:imgEffect>
                            <a14:sharpenSoften amount="13000"/>
                          </a14:imgEffect>
                          <a14:imgEffect>
                            <a14:colorTemperature colorTemp="11375"/>
                          </a14:imgEffect>
                          <a14:imgEffect>
                            <a14:saturation sat="0"/>
                          </a14:imgEffect>
                          <a14:imgEffect>
                            <a14:brightnessContrast bright="35000" contrast="-24000"/>
                          </a14:imgEffect>
                        </a14:imgLayer>
                      </a14:imgProps>
                    </a:ext>
                    <a:ext uri="{28A0092B-C50C-407E-A947-70E740481C1C}">
                      <a14:useLocalDpi xmlns:a14="http://schemas.microsoft.com/office/drawing/2010/main" val="0"/>
                    </a:ext>
                  </a:extLst>
                </a:blip>
                <a:srcRect/>
                <a:stretch>
                  <a:fillRect/>
                </a:stretch>
              </p:blipFill>
              <p:spPr bwMode="auto">
                <a:xfrm>
                  <a:off x="10295166" y="1124744"/>
                  <a:ext cx="987878" cy="484379"/>
                </a:xfrm>
                <a:prstGeom prst="rect">
                  <a:avLst/>
                </a:prstGeom>
                <a:noFill/>
                <a:extLst>
                  <a:ext uri="{909E8E84-426E-40DD-AFC4-6F175D3DCCD1}">
                    <a14:hiddenFill xmlns:a14="http://schemas.microsoft.com/office/drawing/2010/main">
                      <a:solidFill>
                        <a:srgbClr val="FFFFFF"/>
                      </a:solidFill>
                    </a14:hiddenFill>
                  </a:ext>
                </a:extLst>
              </p:spPr>
            </p:pic>
            <p:sp>
              <p:nvSpPr>
                <p:cNvPr id="100" name="99 CuadroTexto"/>
                <p:cNvSpPr txBox="1"/>
                <p:nvPr/>
              </p:nvSpPr>
              <p:spPr>
                <a:xfrm>
                  <a:off x="10251397" y="1083925"/>
                  <a:ext cx="1031647" cy="366632"/>
                </a:xfrm>
                <a:prstGeom prst="rect">
                  <a:avLst/>
                </a:prstGeom>
                <a:noFill/>
              </p:spPr>
              <p:txBody>
                <a:bodyPr wrap="square" rtlCol="0">
                  <a:spAutoFit/>
                </a:bodyPr>
                <a:lstStyle/>
                <a:p>
                  <a:r>
                    <a:rPr lang="es-ES" sz="1000" b="1" dirty="0" err="1" smtClean="0">
                      <a:solidFill>
                        <a:schemeClr val="bg1"/>
                      </a:solidFill>
                    </a:rPr>
                    <a:t>Alcaldia</a:t>
                  </a:r>
                  <a:endParaRPr lang="es-ES" sz="1000" b="1" dirty="0">
                    <a:solidFill>
                      <a:schemeClr val="bg1"/>
                    </a:solidFill>
                  </a:endParaRPr>
                </a:p>
              </p:txBody>
            </p:sp>
          </p:grpSp>
        </p:grpSp>
        <p:pic>
          <p:nvPicPr>
            <p:cNvPr id="72" name="Picture 2" descr="C:\Users\Buba\Documents\CURSOS-PROGRAMACION\IT-Academy\IT-DATA-SCIENCE\DS-Proyecto\Imagenes_diapos\Personas_Ayuntamiento\Cs_Logo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20574" y="4796493"/>
              <a:ext cx="305882" cy="34041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 descr="C:\Users\Buba\Documents\CURSOS-PROGRAMACION\IT-Academy\IT-DATA-SCIENCE\DS-Proyecto\Imagenes_diapos\Personas_Ayuntamiento\Podem_EU.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4947" y="4222030"/>
              <a:ext cx="895103" cy="294441"/>
            </a:xfrm>
            <a:prstGeom prst="rect">
              <a:avLst/>
            </a:prstGeom>
            <a:noFill/>
            <a:extLst>
              <a:ext uri="{909E8E84-426E-40DD-AFC4-6F175D3DCCD1}">
                <a14:hiddenFill xmlns:a14="http://schemas.microsoft.com/office/drawing/2010/main">
                  <a:solidFill>
                    <a:srgbClr val="FFFFFF"/>
                  </a:solidFill>
                </a14:hiddenFill>
              </a:ext>
            </a:extLst>
          </p:spPr>
        </p:pic>
        <p:sp>
          <p:nvSpPr>
            <p:cNvPr id="74" name="73 CuadroTexto"/>
            <p:cNvSpPr txBox="1"/>
            <p:nvPr/>
          </p:nvSpPr>
          <p:spPr>
            <a:xfrm>
              <a:off x="10830626" y="5264565"/>
              <a:ext cx="1130053" cy="261610"/>
            </a:xfrm>
            <a:prstGeom prst="rect">
              <a:avLst/>
            </a:prstGeom>
            <a:noFill/>
          </p:spPr>
          <p:txBody>
            <a:bodyPr wrap="square" rtlCol="0">
              <a:spAutoFit/>
            </a:bodyPr>
            <a:lstStyle/>
            <a:p>
              <a:r>
                <a:rPr lang="es-ES" sz="1100" b="1" dirty="0" smtClean="0">
                  <a:solidFill>
                    <a:schemeClr val="accent5">
                      <a:lumMod val="75000"/>
                    </a:schemeClr>
                  </a:solidFill>
                </a:rPr>
                <a:t>No Adscrita</a:t>
              </a:r>
              <a:endParaRPr lang="es-ES" sz="1100" b="1" dirty="0">
                <a:solidFill>
                  <a:schemeClr val="accent5">
                    <a:lumMod val="75000"/>
                  </a:schemeClr>
                </a:solidFill>
              </a:endParaRPr>
            </a:p>
          </p:txBody>
        </p:sp>
        <p:pic>
          <p:nvPicPr>
            <p:cNvPr id="75" name="Picture 4" descr="C:\Users\Buba\Documents\CURSOS-PROGRAMACION\IT-Academy\IT-DATA-SCIENCE\DS-Proyecto\Imagenes_diapos\Personas_Ayuntamiento\COM-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46685" y="3703554"/>
              <a:ext cx="707203" cy="2533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8 Conector recto"/>
          <p:cNvCxnSpPr/>
          <p:nvPr/>
        </p:nvCxnSpPr>
        <p:spPr>
          <a:xfrm>
            <a:off x="7287586" y="552450"/>
            <a:ext cx="0" cy="5901382"/>
          </a:xfrm>
          <a:prstGeom prst="line">
            <a:avLst/>
          </a:prstGeom>
          <a:ln>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5849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Marcador de número de diapositiva"/>
          <p:cNvSpPr>
            <a:spLocks noGrp="1"/>
          </p:cNvSpPr>
          <p:nvPr>
            <p:ph type="sldNum" idx="12"/>
          </p:nvPr>
        </p:nvSpPr>
        <p:spPr/>
        <p:txBody>
          <a:bodyPr/>
          <a:lstStyle/>
          <a:p>
            <a:fld id="{00000000-1234-1234-1234-123412341234}" type="slidenum">
              <a:rPr lang="de-DE" smtClean="0"/>
              <a:pPr/>
              <a:t>19</a:t>
            </a:fld>
            <a:endParaRPr lang="de-DE"/>
          </a:p>
        </p:txBody>
      </p:sp>
      <p:sp>
        <p:nvSpPr>
          <p:cNvPr id="3" name="2 Título"/>
          <p:cNvSpPr>
            <a:spLocks noGrp="1"/>
          </p:cNvSpPr>
          <p:nvPr>
            <p:ph type="title"/>
          </p:nvPr>
        </p:nvSpPr>
        <p:spPr>
          <a:xfrm>
            <a:off x="835429" y="302341"/>
            <a:ext cx="7402314" cy="719135"/>
          </a:xfrm>
        </p:spPr>
        <p:txBody>
          <a:bodyPr/>
          <a:lstStyle/>
          <a:p>
            <a:r>
              <a:rPr lang="es-ES" dirty="0" smtClean="0"/>
              <a:t>Número de intervenciones </a:t>
            </a:r>
            <a:r>
              <a:rPr lang="es-ES" dirty="0"/>
              <a:t>por persona en 2022 - 2023</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2135" y="854146"/>
            <a:ext cx="10295155" cy="5855415"/>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grpSp>
        <p:nvGrpSpPr>
          <p:cNvPr id="6" name="5 Grupo"/>
          <p:cNvGrpSpPr/>
          <p:nvPr/>
        </p:nvGrpSpPr>
        <p:grpSpPr>
          <a:xfrm>
            <a:off x="10661266" y="878434"/>
            <a:ext cx="1392622" cy="4647741"/>
            <a:chOff x="10661266" y="878434"/>
            <a:chExt cx="1392622" cy="4647741"/>
          </a:xfrm>
        </p:grpSpPr>
        <p:sp>
          <p:nvSpPr>
            <p:cNvPr id="17" name="16 Elipse"/>
            <p:cNvSpPr/>
            <p:nvPr/>
          </p:nvSpPr>
          <p:spPr>
            <a:xfrm>
              <a:off x="10661266" y="4324640"/>
              <a:ext cx="145759" cy="145759"/>
            </a:xfrm>
            <a:prstGeom prst="ellipse">
              <a:avLst/>
            </a:prstGeom>
            <a:solidFill>
              <a:srgbClr val="B0249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17 Elipse"/>
            <p:cNvSpPr/>
            <p:nvPr/>
          </p:nvSpPr>
          <p:spPr>
            <a:xfrm>
              <a:off x="10661266" y="4828511"/>
              <a:ext cx="145759" cy="145759"/>
            </a:xfrm>
            <a:prstGeom prst="ellipse">
              <a:avLst/>
            </a:prstGeom>
            <a:solidFill>
              <a:srgbClr val="F6920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18 Elipse"/>
            <p:cNvSpPr/>
            <p:nvPr/>
          </p:nvSpPr>
          <p:spPr>
            <a:xfrm>
              <a:off x="10661266" y="5330186"/>
              <a:ext cx="145759" cy="145759"/>
            </a:xfrm>
            <a:prstGeom prst="ellipse">
              <a:avLst/>
            </a:prstGeom>
            <a:solidFill>
              <a:schemeClr val="accent5">
                <a:lumMod val="75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 name="3 Grupo"/>
            <p:cNvGrpSpPr/>
            <p:nvPr/>
          </p:nvGrpSpPr>
          <p:grpSpPr>
            <a:xfrm>
              <a:off x="10661266" y="878434"/>
              <a:ext cx="1392622" cy="3091712"/>
              <a:chOff x="10661266" y="878434"/>
              <a:chExt cx="1392622" cy="3091712"/>
            </a:xfrm>
          </p:grpSpPr>
          <p:pic>
            <p:nvPicPr>
              <p:cNvPr id="7" name="Picture 3" descr="C:\Users\Buba\Documents\CURSOS-PROGRAMACION\IT-Academy\IT-DATA-SCIENCE\DS-Proyecto\Imagenes_diapos\Personas_Ayuntamiento\ERC-Logo.jpg"/>
              <p:cNvPicPr>
                <a:picLocks noChangeAspect="1" noChangeArrowheads="1"/>
              </p:cNvPicPr>
              <p:nvPr/>
            </p:nvPicPr>
            <p:blipFill rotWithShape="1">
              <a:blip r:embed="rId3">
                <a:extLst>
                  <a:ext uri="{28A0092B-C50C-407E-A947-70E740481C1C}">
                    <a14:useLocalDpi xmlns:a14="http://schemas.microsoft.com/office/drawing/2010/main" val="0"/>
                  </a:ext>
                </a:extLst>
              </a:blip>
              <a:srcRect t="15736" b="24950"/>
              <a:stretch/>
            </p:blipFill>
            <p:spPr bwMode="auto">
              <a:xfrm>
                <a:off x="10923835" y="2089475"/>
                <a:ext cx="1130053" cy="2686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Buba\Documents\CURSOS-PROGRAMACION\IT-Academy\IT-DATA-SCIENCE\DS-Proyecto\Imagenes_diapos\Personas_Ayuntamiento\ECP-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948" y="3690288"/>
                <a:ext cx="373144" cy="2798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Buba\Documents\CURSOS-PROGRAMACION\IT-Academy\IT-DATA-SCIENCE\DS-Proyecto\Imagenes_diapos\Personas_Ayuntamiento\PP-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3836" y="2562878"/>
                <a:ext cx="380606" cy="3358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Users\Buba\Documents\CURSOS-PROGRAMACION\IT-Academy\IT-DATA-SCIENCE\DS-Proyecto\Imagenes_diapos\Personas_Ayuntamiento\PSC-Logo.jpg"/>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8250"/>
                        </a14:imgEffect>
                        <a14:imgEffect>
                          <a14:saturation sat="220000"/>
                        </a14:imgEffect>
                      </a14:imgLayer>
                    </a14:imgProps>
                  </a:ext>
                  <a:ext uri="{28A0092B-C50C-407E-A947-70E740481C1C}">
                    <a14:useLocalDpi xmlns:a14="http://schemas.microsoft.com/office/drawing/2010/main" val="0"/>
                  </a:ext>
                </a:extLst>
              </a:blip>
              <a:srcRect/>
              <a:stretch>
                <a:fillRect/>
              </a:stretch>
            </p:blipFill>
            <p:spPr bwMode="auto">
              <a:xfrm>
                <a:off x="10934948" y="1451456"/>
                <a:ext cx="663434" cy="3252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C:\Users\Buba\Documents\CURSOS-PROGRAMACION\IT-Academy\IT-DATA-SCIENCE\DS-Proyecto\Imagenes_diapos\Personas_Ayuntamiento\VOX-Logo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4947" y="3218194"/>
                <a:ext cx="372839" cy="179249"/>
              </a:xfrm>
              <a:prstGeom prst="rect">
                <a:avLst/>
              </a:prstGeom>
              <a:noFill/>
              <a:extLst>
                <a:ext uri="{909E8E84-426E-40DD-AFC4-6F175D3DCCD1}">
                  <a14:hiddenFill xmlns:a14="http://schemas.microsoft.com/office/drawing/2010/main">
                    <a:solidFill>
                      <a:srgbClr val="FFFFFF"/>
                    </a:solidFill>
                  </a14:hiddenFill>
                </a:ext>
              </a:extLst>
            </p:spPr>
          </p:pic>
          <p:sp>
            <p:nvSpPr>
              <p:cNvPr id="12" name="11 Elipse"/>
              <p:cNvSpPr/>
              <p:nvPr/>
            </p:nvSpPr>
            <p:spPr>
              <a:xfrm>
                <a:off x="10661266" y="1611945"/>
                <a:ext cx="145759" cy="145759"/>
              </a:xfrm>
              <a:prstGeom prst="ellipse">
                <a:avLst/>
              </a:prstGeom>
              <a:solidFill>
                <a:srgbClr val="FF2D2D"/>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12 Elipse"/>
              <p:cNvSpPr/>
              <p:nvPr/>
            </p:nvSpPr>
            <p:spPr>
              <a:xfrm>
                <a:off x="10661266" y="2193330"/>
                <a:ext cx="145759" cy="145759"/>
              </a:xfrm>
              <a:prstGeom prst="ellipse">
                <a:avLst/>
              </a:prstGeom>
              <a:solidFill>
                <a:srgbClr val="F9DC0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13 Elipse"/>
              <p:cNvSpPr/>
              <p:nvPr/>
            </p:nvSpPr>
            <p:spPr>
              <a:xfrm>
                <a:off x="10661266" y="2733899"/>
                <a:ext cx="145759" cy="145759"/>
              </a:xfrm>
              <a:prstGeom prst="ellipse">
                <a:avLst/>
              </a:prstGeom>
              <a:solidFill>
                <a:srgbClr val="00B0F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14 Elipse"/>
              <p:cNvSpPr/>
              <p:nvPr/>
            </p:nvSpPr>
            <p:spPr>
              <a:xfrm>
                <a:off x="10661266" y="3232634"/>
                <a:ext cx="145759" cy="145759"/>
              </a:xfrm>
              <a:prstGeom prst="ellipse">
                <a:avLst/>
              </a:prstGeom>
              <a:solidFill>
                <a:srgbClr val="0F9538"/>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15 Elipse"/>
              <p:cNvSpPr/>
              <p:nvPr/>
            </p:nvSpPr>
            <p:spPr>
              <a:xfrm>
                <a:off x="10661266" y="3814019"/>
                <a:ext cx="145759" cy="145759"/>
              </a:xfrm>
              <a:prstGeom prst="ellipse">
                <a:avLst/>
              </a:prstGeom>
              <a:solidFill>
                <a:srgbClr val="AD393C"/>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19 Elipse"/>
              <p:cNvSpPr/>
              <p:nvPr/>
            </p:nvSpPr>
            <p:spPr>
              <a:xfrm>
                <a:off x="10661266" y="1067519"/>
                <a:ext cx="145759" cy="145759"/>
              </a:xfrm>
              <a:prstGeom prst="ellipse">
                <a:avLst/>
              </a:prstGeom>
              <a:solidFill>
                <a:srgbClr val="FFC5F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1" name="20 Grupo"/>
              <p:cNvGrpSpPr/>
              <p:nvPr/>
            </p:nvGrpSpPr>
            <p:grpSpPr>
              <a:xfrm>
                <a:off x="10891180" y="878434"/>
                <a:ext cx="692828" cy="352710"/>
                <a:chOff x="10251397" y="1083925"/>
                <a:chExt cx="1031647" cy="525198"/>
              </a:xfrm>
            </p:grpSpPr>
            <p:pic>
              <p:nvPicPr>
                <p:cNvPr id="22" name="Picture 6" descr="C:\Users\Buba\Documents\CURSOS-PROGRAMACION\IT-Academy\IT-DATA-SCIENCE\DS-Proyecto\Imagenes_diapos\Personas_Ayuntamiento\PSC-Logo.jpg"/>
                <p:cNvPicPr>
                  <a:picLocks noChangeAspect="1" noChangeArrowheads="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7">
                          <a14:imgEffect>
                            <a14:sharpenSoften amount="13000"/>
                          </a14:imgEffect>
                          <a14:imgEffect>
                            <a14:colorTemperature colorTemp="11375"/>
                          </a14:imgEffect>
                          <a14:imgEffect>
                            <a14:saturation sat="0"/>
                          </a14:imgEffect>
                          <a14:imgEffect>
                            <a14:brightnessContrast bright="35000" contrast="-24000"/>
                          </a14:imgEffect>
                        </a14:imgLayer>
                      </a14:imgProps>
                    </a:ext>
                    <a:ext uri="{28A0092B-C50C-407E-A947-70E740481C1C}">
                      <a14:useLocalDpi xmlns:a14="http://schemas.microsoft.com/office/drawing/2010/main" val="0"/>
                    </a:ext>
                  </a:extLst>
                </a:blip>
                <a:srcRect/>
                <a:stretch>
                  <a:fillRect/>
                </a:stretch>
              </p:blipFill>
              <p:spPr bwMode="auto">
                <a:xfrm>
                  <a:off x="10295166" y="1124744"/>
                  <a:ext cx="987878" cy="484379"/>
                </a:xfrm>
                <a:prstGeom prst="rect">
                  <a:avLst/>
                </a:prstGeom>
                <a:noFill/>
                <a:extLst>
                  <a:ext uri="{909E8E84-426E-40DD-AFC4-6F175D3DCCD1}">
                    <a14:hiddenFill xmlns:a14="http://schemas.microsoft.com/office/drawing/2010/main">
                      <a:solidFill>
                        <a:srgbClr val="FFFFFF"/>
                      </a:solidFill>
                    </a14:hiddenFill>
                  </a:ext>
                </a:extLst>
              </p:spPr>
            </p:pic>
            <p:sp>
              <p:nvSpPr>
                <p:cNvPr id="23" name="22 CuadroTexto"/>
                <p:cNvSpPr txBox="1"/>
                <p:nvPr/>
              </p:nvSpPr>
              <p:spPr>
                <a:xfrm>
                  <a:off x="10251397" y="1083925"/>
                  <a:ext cx="1031647" cy="366632"/>
                </a:xfrm>
                <a:prstGeom prst="rect">
                  <a:avLst/>
                </a:prstGeom>
                <a:noFill/>
              </p:spPr>
              <p:txBody>
                <a:bodyPr wrap="square" rtlCol="0">
                  <a:spAutoFit/>
                </a:bodyPr>
                <a:lstStyle/>
                <a:p>
                  <a:r>
                    <a:rPr lang="es-ES" sz="1000" b="1" dirty="0" err="1" smtClean="0">
                      <a:solidFill>
                        <a:schemeClr val="bg1"/>
                      </a:solidFill>
                    </a:rPr>
                    <a:t>Alcaldia</a:t>
                  </a:r>
                  <a:endParaRPr lang="es-ES" sz="1000" b="1" dirty="0">
                    <a:solidFill>
                      <a:schemeClr val="bg1"/>
                    </a:solidFill>
                  </a:endParaRPr>
                </a:p>
              </p:txBody>
            </p:sp>
          </p:grpSp>
        </p:grpSp>
        <p:pic>
          <p:nvPicPr>
            <p:cNvPr id="7170" name="Picture 2" descr="C:\Users\Buba\Documents\CURSOS-PROGRAMACION\IT-Academy\IT-DATA-SCIENCE\DS-Proyecto\Imagenes_diapos\Personas_Ayuntamiento\Cs_Logo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20574" y="4796493"/>
              <a:ext cx="305882" cy="340417"/>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Buba\Documents\CURSOS-PROGRAMACION\IT-Academy\IT-DATA-SCIENCE\DS-Proyecto\Imagenes_diapos\Personas_Ayuntamiento\Podem_EU.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4947" y="4222030"/>
              <a:ext cx="895103" cy="294441"/>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830626" y="5264565"/>
              <a:ext cx="1130053" cy="261610"/>
            </a:xfrm>
            <a:prstGeom prst="rect">
              <a:avLst/>
            </a:prstGeom>
            <a:noFill/>
          </p:spPr>
          <p:txBody>
            <a:bodyPr wrap="square" rtlCol="0">
              <a:spAutoFit/>
            </a:bodyPr>
            <a:lstStyle/>
            <a:p>
              <a:r>
                <a:rPr lang="es-ES" sz="1100" b="1" dirty="0" smtClean="0">
                  <a:solidFill>
                    <a:schemeClr val="accent5">
                      <a:lumMod val="75000"/>
                    </a:schemeClr>
                  </a:solidFill>
                </a:rPr>
                <a:t>No Adscrita</a:t>
              </a:r>
              <a:endParaRPr lang="es-ES" sz="1100" b="1" dirty="0">
                <a:solidFill>
                  <a:schemeClr val="accent5">
                    <a:lumMod val="75000"/>
                  </a:schemeClr>
                </a:solidFill>
              </a:endParaRPr>
            </a:p>
          </p:txBody>
        </p:sp>
        <p:pic>
          <p:nvPicPr>
            <p:cNvPr id="7172" name="Picture 4" descr="C:\Users\Buba\Documents\CURSOS-PROGRAMACION\IT-Academy\IT-DATA-SCIENCE\DS-Proyecto\Imagenes_diapos\Personas_Ayuntamiento\COM-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46685" y="3703554"/>
              <a:ext cx="707203" cy="253326"/>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2 Título"/>
          <p:cNvSpPr txBox="1">
            <a:spLocks/>
          </p:cNvSpPr>
          <p:nvPr/>
        </p:nvSpPr>
        <p:spPr>
          <a:xfrm>
            <a:off x="1533826" y="1252377"/>
            <a:ext cx="8934149" cy="7191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s-ES" sz="1800" dirty="0" smtClean="0"/>
              <a:t>Top intervenciones por persona : </a:t>
            </a:r>
            <a:r>
              <a:rPr lang="es-ES" sz="1400" dirty="0" err="1" smtClean="0"/>
              <a:t>Lluïsa</a:t>
            </a:r>
            <a:r>
              <a:rPr lang="es-ES" sz="1400" dirty="0" smtClean="0"/>
              <a:t> </a:t>
            </a:r>
            <a:r>
              <a:rPr lang="es-ES" sz="1400" dirty="0" err="1" smtClean="0"/>
              <a:t>Moret</a:t>
            </a:r>
            <a:r>
              <a:rPr lang="es-ES" sz="1400" dirty="0" smtClean="0"/>
              <a:t>, Olga Puertas, Jaume Sanz, Lluís Tejedor.</a:t>
            </a:r>
            <a:endParaRPr lang="es-ES" sz="1400" dirty="0"/>
          </a:p>
        </p:txBody>
      </p:sp>
    </p:spTree>
    <p:extLst>
      <p:ext uri="{BB962C8B-B14F-4D97-AF65-F5344CB8AC3E}">
        <p14:creationId xmlns:p14="http://schemas.microsoft.com/office/powerpoint/2010/main" val="37518463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12" name="0 Imagen"/>
          <p:cNvPicPr/>
          <p:nvPr/>
        </p:nvPicPr>
        <p:blipFill>
          <a:blip r:embed="rId3">
            <a:lum bright="70000" contrast="-70000"/>
            <a:extLst>
              <a:ext uri="{BEBA8EAE-BF5A-486C-A8C5-ECC9F3942E4B}">
                <a14:imgProps xmlns:a14="http://schemas.microsoft.com/office/drawing/2010/main">
                  <a14:imgLayer r:embed="rId4">
                    <a14:imgEffect>
                      <a14:colorTemperature colorTemp="5875"/>
                    </a14:imgEffect>
                    <a14:imgEffect>
                      <a14:saturation sat="40000"/>
                    </a14:imgEffect>
                  </a14:imgLayer>
                </a14:imgProps>
              </a:ext>
              <a:ext uri="{28A0092B-C50C-407E-A947-70E740481C1C}">
                <a14:useLocalDpi xmlns:a14="http://schemas.microsoft.com/office/drawing/2010/main" val="0"/>
              </a:ext>
            </a:extLst>
          </a:blip>
          <a:stretch>
            <a:fillRect/>
          </a:stretch>
        </p:blipFill>
        <p:spPr>
          <a:xfrm>
            <a:off x="0" y="-209550"/>
            <a:ext cx="12168187" cy="8140700"/>
          </a:xfrm>
          <a:prstGeom prst="rect">
            <a:avLst/>
          </a:prstGeom>
        </p:spPr>
      </p:pic>
      <p:sp>
        <p:nvSpPr>
          <p:cNvPr id="98" name="Google Shape;98;p14"/>
          <p:cNvSpPr txBox="1">
            <a:spLocks noGrp="1"/>
          </p:cNvSpPr>
          <p:nvPr>
            <p:ph type="title"/>
          </p:nvPr>
        </p:nvSpPr>
        <p:spPr>
          <a:xfrm>
            <a:off x="-1" y="946831"/>
            <a:ext cx="12168187" cy="71029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de-DE" sz="2800" dirty="0" smtClean="0">
                <a:effectLst>
                  <a:outerShdw blurRad="38100" dist="38100" dir="2700000" algn="tl">
                    <a:srgbClr val="000000">
                      <a:alpha val="43137"/>
                    </a:srgbClr>
                  </a:outerShdw>
                </a:effectLst>
              </a:rPr>
              <a:t>Tabla de contenidos</a:t>
            </a:r>
            <a:endParaRPr sz="2800" dirty="0">
              <a:effectLst>
                <a:outerShdw blurRad="38100" dist="38100" dir="2700000" algn="tl">
                  <a:srgbClr val="000000">
                    <a:alpha val="43137"/>
                  </a:srgbClr>
                </a:outerShdw>
              </a:effectLst>
              <a:highlight>
                <a:srgbClr val="EA9999"/>
              </a:highlight>
            </a:endParaRPr>
          </a:p>
        </p:txBody>
      </p:sp>
      <p:sp>
        <p:nvSpPr>
          <p:cNvPr id="2" name="1 Rectángulo redondeado"/>
          <p:cNvSpPr/>
          <p:nvPr/>
        </p:nvSpPr>
        <p:spPr>
          <a:xfrm>
            <a:off x="2464592" y="2039710"/>
            <a:ext cx="7650957" cy="4448175"/>
          </a:xfrm>
          <a:prstGeom prst="roundRect">
            <a:avLst/>
          </a:prstGeom>
          <a:solidFill>
            <a:schemeClr val="bg1">
              <a:alpha val="61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Google Shape;97;p14"/>
          <p:cNvSpPr txBox="1">
            <a:spLocks noGrp="1"/>
          </p:cNvSpPr>
          <p:nvPr>
            <p:ph type="body" idx="1"/>
          </p:nvPr>
        </p:nvSpPr>
        <p:spPr>
          <a:xfrm>
            <a:off x="0" y="2286001"/>
            <a:ext cx="12168187" cy="4143374"/>
          </a:xfrm>
          <a:prstGeom prst="rect">
            <a:avLst/>
          </a:prstGeom>
          <a:noFill/>
          <a:ln>
            <a:noFill/>
          </a:ln>
        </p:spPr>
        <p:txBody>
          <a:bodyPr spcFirstLastPara="1" wrap="square" lIns="0" tIns="91425" rIns="91425" bIns="91425" anchor="t" anchorCtr="0">
            <a:noAutofit/>
          </a:bodyPr>
          <a:lstStyle/>
          <a:p>
            <a:pPr marL="139700" indent="0" algn="ctr">
              <a:lnSpc>
                <a:spcPct val="150000"/>
              </a:lnSpc>
              <a:buNone/>
            </a:pPr>
            <a:r>
              <a:rPr lang="es-ES" sz="1800" dirty="0" smtClean="0"/>
              <a:t>Idea y objetivos  del proyecto</a:t>
            </a:r>
          </a:p>
          <a:p>
            <a:pPr marL="139700" indent="0" algn="ctr">
              <a:lnSpc>
                <a:spcPct val="150000"/>
              </a:lnSpc>
              <a:buNone/>
            </a:pPr>
            <a:r>
              <a:rPr lang="es-ES" sz="1800" dirty="0" smtClean="0"/>
              <a:t>Etapas </a:t>
            </a:r>
            <a:r>
              <a:rPr lang="es-ES" sz="1800" dirty="0"/>
              <a:t>del proyecto</a:t>
            </a:r>
          </a:p>
          <a:p>
            <a:pPr marL="139700" indent="0" algn="ctr">
              <a:lnSpc>
                <a:spcPct val="150000"/>
              </a:lnSpc>
              <a:buNone/>
            </a:pPr>
            <a:r>
              <a:rPr lang="es-ES" sz="1800" dirty="0" smtClean="0"/>
              <a:t>Puesta en contexto</a:t>
            </a:r>
            <a:endParaRPr lang="es-ES" sz="1800" dirty="0"/>
          </a:p>
          <a:p>
            <a:pPr marL="139700" indent="0" algn="ctr">
              <a:lnSpc>
                <a:spcPct val="150000"/>
              </a:lnSpc>
              <a:buNone/>
            </a:pPr>
            <a:r>
              <a:rPr lang="es-ES" sz="1800" dirty="0" smtClean="0"/>
              <a:t>Presentación del conjunto de datos </a:t>
            </a:r>
            <a:endParaRPr lang="es-ES" sz="1800" dirty="0"/>
          </a:p>
          <a:p>
            <a:pPr marL="139700" indent="0" algn="ctr">
              <a:lnSpc>
                <a:spcPct val="150000"/>
              </a:lnSpc>
              <a:buNone/>
            </a:pPr>
            <a:r>
              <a:rPr lang="es-ES" sz="1800" dirty="0" smtClean="0"/>
              <a:t>Explicación de los análisis, transformaciones y métodos</a:t>
            </a:r>
            <a:endParaRPr lang="es-ES" sz="1800" dirty="0"/>
          </a:p>
          <a:p>
            <a:pPr marL="139700" indent="0" algn="ctr">
              <a:lnSpc>
                <a:spcPct val="150000"/>
              </a:lnSpc>
              <a:buNone/>
            </a:pPr>
            <a:r>
              <a:rPr lang="es-ES" sz="1800" dirty="0" smtClean="0"/>
              <a:t>Descripción y visualización de los resultados </a:t>
            </a:r>
          </a:p>
          <a:p>
            <a:pPr marL="139700" indent="0" algn="ctr">
              <a:lnSpc>
                <a:spcPct val="150000"/>
              </a:lnSpc>
              <a:buNone/>
            </a:pPr>
            <a:r>
              <a:rPr lang="es-ES" sz="1800" dirty="0" smtClean="0"/>
              <a:t>Conclusiones</a:t>
            </a:r>
          </a:p>
          <a:p>
            <a:pPr marL="139700" indent="0" algn="ctr">
              <a:lnSpc>
                <a:spcPct val="150000"/>
              </a:lnSpc>
              <a:buNone/>
            </a:pPr>
            <a:r>
              <a:rPr lang="es-ES" sz="1800" dirty="0" smtClean="0"/>
              <a:t>Limitaciones </a:t>
            </a:r>
          </a:p>
          <a:p>
            <a:pPr marL="139700" indent="0" algn="ctr">
              <a:lnSpc>
                <a:spcPct val="150000"/>
              </a:lnSpc>
              <a:buNone/>
            </a:pPr>
            <a:r>
              <a:rPr lang="es-ES" sz="1800" dirty="0"/>
              <a:t>P</a:t>
            </a:r>
            <a:r>
              <a:rPr lang="es-ES" sz="1800" dirty="0" smtClean="0"/>
              <a:t>róximos pasos</a:t>
            </a:r>
          </a:p>
          <a:p>
            <a:pPr marL="139700" indent="0" algn="ctr">
              <a:buNone/>
            </a:pPr>
            <a:endParaRPr sz="1800" dirty="0" smtClean="0"/>
          </a:p>
          <a:p>
            <a:pPr marL="457200" lvl="0" indent="0" algn="ctr" rtl="0">
              <a:lnSpc>
                <a:spcPct val="130000"/>
              </a:lnSpc>
              <a:spcBef>
                <a:spcPts val="0"/>
              </a:spcBef>
              <a:spcAft>
                <a:spcPts val="0"/>
              </a:spcAft>
              <a:buClr>
                <a:schemeClr val="dk1"/>
              </a:buClr>
              <a:buSzPts val="1100"/>
              <a:buFont typeface="Arial"/>
              <a:buNone/>
            </a:pPr>
            <a:endParaRPr sz="1800" dirty="0"/>
          </a:p>
          <a:p>
            <a:pPr marL="0" lvl="0" indent="0" algn="ctr" rtl="0">
              <a:lnSpc>
                <a:spcPct val="130000"/>
              </a:lnSpc>
              <a:spcBef>
                <a:spcPts val="0"/>
              </a:spcBef>
              <a:spcAft>
                <a:spcPts val="0"/>
              </a:spcAft>
              <a:buSzPts val="1400"/>
              <a:buNone/>
            </a:pPr>
            <a:endParaRPr sz="1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smtClean="0"/>
              <a:t>Número de intervenciones por partido en 2022 - 2023</a:t>
            </a:r>
            <a:endParaRPr lang="es-ES" dirty="0"/>
          </a:p>
        </p:txBody>
      </p:sp>
      <p:pic>
        <p:nvPicPr>
          <p:cNvPr id="5" name="Picture 3" descr="C:\Users\Buba\Documents\CURSOS-PROGRAMACION\IT-Academy\IT-DATA-SCIENCE\DS-Proyecto\Imagenes_diapos\Graficas_proyecto\Partido_frecuenc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93" y="1881784"/>
            <a:ext cx="7894865" cy="470892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grpSp>
        <p:nvGrpSpPr>
          <p:cNvPr id="24" name="23 Grupo"/>
          <p:cNvGrpSpPr/>
          <p:nvPr/>
        </p:nvGrpSpPr>
        <p:grpSpPr>
          <a:xfrm>
            <a:off x="10661266" y="878434"/>
            <a:ext cx="1392622" cy="4647741"/>
            <a:chOff x="10661266" y="878434"/>
            <a:chExt cx="1392622" cy="4647741"/>
          </a:xfrm>
        </p:grpSpPr>
        <p:sp>
          <p:nvSpPr>
            <p:cNvPr id="25" name="24 Elipse"/>
            <p:cNvSpPr/>
            <p:nvPr/>
          </p:nvSpPr>
          <p:spPr>
            <a:xfrm>
              <a:off x="10661266" y="4324640"/>
              <a:ext cx="145759" cy="145759"/>
            </a:xfrm>
            <a:prstGeom prst="ellipse">
              <a:avLst/>
            </a:prstGeom>
            <a:solidFill>
              <a:srgbClr val="B0249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25 Elipse"/>
            <p:cNvSpPr/>
            <p:nvPr/>
          </p:nvSpPr>
          <p:spPr>
            <a:xfrm>
              <a:off x="10661266" y="4828511"/>
              <a:ext cx="145759" cy="145759"/>
            </a:xfrm>
            <a:prstGeom prst="ellipse">
              <a:avLst/>
            </a:prstGeom>
            <a:solidFill>
              <a:srgbClr val="F6920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26 Elipse"/>
            <p:cNvSpPr/>
            <p:nvPr/>
          </p:nvSpPr>
          <p:spPr>
            <a:xfrm>
              <a:off x="10661266" y="5330186"/>
              <a:ext cx="145759" cy="145759"/>
            </a:xfrm>
            <a:prstGeom prst="ellipse">
              <a:avLst/>
            </a:prstGeom>
            <a:solidFill>
              <a:schemeClr val="accent5">
                <a:lumMod val="75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8" name="27 Grupo"/>
            <p:cNvGrpSpPr/>
            <p:nvPr/>
          </p:nvGrpSpPr>
          <p:grpSpPr>
            <a:xfrm>
              <a:off x="10661266" y="878434"/>
              <a:ext cx="1392622" cy="3091712"/>
              <a:chOff x="10661266" y="878434"/>
              <a:chExt cx="1392622" cy="3091712"/>
            </a:xfrm>
          </p:grpSpPr>
          <p:pic>
            <p:nvPicPr>
              <p:cNvPr id="33" name="Picture 3" descr="C:\Users\Buba\Documents\CURSOS-PROGRAMACION\IT-Academy\IT-DATA-SCIENCE\DS-Proyecto\Imagenes_diapos\Personas_Ayuntamiento\ERC-Logo.jpg"/>
              <p:cNvPicPr>
                <a:picLocks noChangeAspect="1" noChangeArrowheads="1"/>
              </p:cNvPicPr>
              <p:nvPr/>
            </p:nvPicPr>
            <p:blipFill rotWithShape="1">
              <a:blip r:embed="rId3">
                <a:extLst>
                  <a:ext uri="{28A0092B-C50C-407E-A947-70E740481C1C}">
                    <a14:useLocalDpi xmlns:a14="http://schemas.microsoft.com/office/drawing/2010/main" val="0"/>
                  </a:ext>
                </a:extLst>
              </a:blip>
              <a:srcRect t="15736" b="24950"/>
              <a:stretch/>
            </p:blipFill>
            <p:spPr bwMode="auto">
              <a:xfrm>
                <a:off x="10923835" y="2089475"/>
                <a:ext cx="1130053" cy="2686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Users\Buba\Documents\CURSOS-PROGRAMACION\IT-Academy\IT-DATA-SCIENCE\DS-Proyecto\Imagenes_diapos\Personas_Ayuntamiento\ECP-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948" y="3690288"/>
                <a:ext cx="373144" cy="27985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C:\Users\Buba\Documents\CURSOS-PROGRAMACION\IT-Academy\IT-DATA-SCIENCE\DS-Proyecto\Imagenes_diapos\Personas_Ayuntamiento\PP-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3836" y="2562878"/>
                <a:ext cx="380606" cy="33582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Users\Buba\Documents\CURSOS-PROGRAMACION\IT-Academy\IT-DATA-SCIENCE\DS-Proyecto\Imagenes_diapos\Personas_Ayuntamiento\PSC-Logo.jpg"/>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8250"/>
                        </a14:imgEffect>
                        <a14:imgEffect>
                          <a14:saturation sat="220000"/>
                        </a14:imgEffect>
                      </a14:imgLayer>
                    </a14:imgProps>
                  </a:ext>
                  <a:ext uri="{28A0092B-C50C-407E-A947-70E740481C1C}">
                    <a14:useLocalDpi xmlns:a14="http://schemas.microsoft.com/office/drawing/2010/main" val="0"/>
                  </a:ext>
                </a:extLst>
              </a:blip>
              <a:srcRect/>
              <a:stretch>
                <a:fillRect/>
              </a:stretch>
            </p:blipFill>
            <p:spPr bwMode="auto">
              <a:xfrm>
                <a:off x="10934948" y="1451456"/>
                <a:ext cx="663434" cy="32529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Buba\Documents\CURSOS-PROGRAMACION\IT-Academy\IT-DATA-SCIENCE\DS-Proyecto\Imagenes_diapos\Personas_Ayuntamiento\VOX-Logo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4947" y="3218194"/>
                <a:ext cx="372839" cy="179249"/>
              </a:xfrm>
              <a:prstGeom prst="rect">
                <a:avLst/>
              </a:prstGeom>
              <a:noFill/>
              <a:extLst>
                <a:ext uri="{909E8E84-426E-40DD-AFC4-6F175D3DCCD1}">
                  <a14:hiddenFill xmlns:a14="http://schemas.microsoft.com/office/drawing/2010/main">
                    <a:solidFill>
                      <a:srgbClr val="FFFFFF"/>
                    </a:solidFill>
                  </a14:hiddenFill>
                </a:ext>
              </a:extLst>
            </p:spPr>
          </p:pic>
          <p:sp>
            <p:nvSpPr>
              <p:cNvPr id="38" name="37 Elipse"/>
              <p:cNvSpPr/>
              <p:nvPr/>
            </p:nvSpPr>
            <p:spPr>
              <a:xfrm>
                <a:off x="10661266" y="1611945"/>
                <a:ext cx="145759" cy="145759"/>
              </a:xfrm>
              <a:prstGeom prst="ellipse">
                <a:avLst/>
              </a:prstGeom>
              <a:solidFill>
                <a:srgbClr val="FF2D2D"/>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9" name="38 Elipse"/>
              <p:cNvSpPr/>
              <p:nvPr/>
            </p:nvSpPr>
            <p:spPr>
              <a:xfrm>
                <a:off x="10661266" y="2193330"/>
                <a:ext cx="145759" cy="145759"/>
              </a:xfrm>
              <a:prstGeom prst="ellipse">
                <a:avLst/>
              </a:prstGeom>
              <a:solidFill>
                <a:srgbClr val="F9DC0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0" name="39 Elipse"/>
              <p:cNvSpPr/>
              <p:nvPr/>
            </p:nvSpPr>
            <p:spPr>
              <a:xfrm>
                <a:off x="10661266" y="2733899"/>
                <a:ext cx="145759" cy="145759"/>
              </a:xfrm>
              <a:prstGeom prst="ellipse">
                <a:avLst/>
              </a:prstGeom>
              <a:solidFill>
                <a:srgbClr val="00B0F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1" name="40 Elipse"/>
              <p:cNvSpPr/>
              <p:nvPr/>
            </p:nvSpPr>
            <p:spPr>
              <a:xfrm>
                <a:off x="10661266" y="3232634"/>
                <a:ext cx="145759" cy="145759"/>
              </a:xfrm>
              <a:prstGeom prst="ellipse">
                <a:avLst/>
              </a:prstGeom>
              <a:solidFill>
                <a:srgbClr val="0F9538"/>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41 Elipse"/>
              <p:cNvSpPr/>
              <p:nvPr/>
            </p:nvSpPr>
            <p:spPr>
              <a:xfrm>
                <a:off x="10661266" y="3814019"/>
                <a:ext cx="145759" cy="145759"/>
              </a:xfrm>
              <a:prstGeom prst="ellipse">
                <a:avLst/>
              </a:prstGeom>
              <a:solidFill>
                <a:srgbClr val="AD393C"/>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3" name="42 Elipse"/>
              <p:cNvSpPr/>
              <p:nvPr/>
            </p:nvSpPr>
            <p:spPr>
              <a:xfrm>
                <a:off x="10661266" y="1067519"/>
                <a:ext cx="145759" cy="145759"/>
              </a:xfrm>
              <a:prstGeom prst="ellipse">
                <a:avLst/>
              </a:prstGeom>
              <a:solidFill>
                <a:srgbClr val="FFC5F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4" name="43 Grupo"/>
              <p:cNvGrpSpPr/>
              <p:nvPr/>
            </p:nvGrpSpPr>
            <p:grpSpPr>
              <a:xfrm>
                <a:off x="10891180" y="878434"/>
                <a:ext cx="692828" cy="352710"/>
                <a:chOff x="10251397" y="1083925"/>
                <a:chExt cx="1031647" cy="525198"/>
              </a:xfrm>
            </p:grpSpPr>
            <p:pic>
              <p:nvPicPr>
                <p:cNvPr id="45" name="Picture 6" descr="C:\Users\Buba\Documents\CURSOS-PROGRAMACION\IT-Academy\IT-DATA-SCIENCE\DS-Proyecto\Imagenes_diapos\Personas_Ayuntamiento\PSC-Logo.jpg"/>
                <p:cNvPicPr>
                  <a:picLocks noChangeAspect="1" noChangeArrowheads="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7">
                          <a14:imgEffect>
                            <a14:sharpenSoften amount="13000"/>
                          </a14:imgEffect>
                          <a14:imgEffect>
                            <a14:colorTemperature colorTemp="11375"/>
                          </a14:imgEffect>
                          <a14:imgEffect>
                            <a14:saturation sat="0"/>
                          </a14:imgEffect>
                          <a14:imgEffect>
                            <a14:brightnessContrast bright="35000" contrast="-24000"/>
                          </a14:imgEffect>
                        </a14:imgLayer>
                      </a14:imgProps>
                    </a:ext>
                    <a:ext uri="{28A0092B-C50C-407E-A947-70E740481C1C}">
                      <a14:useLocalDpi xmlns:a14="http://schemas.microsoft.com/office/drawing/2010/main" val="0"/>
                    </a:ext>
                  </a:extLst>
                </a:blip>
                <a:srcRect/>
                <a:stretch>
                  <a:fillRect/>
                </a:stretch>
              </p:blipFill>
              <p:spPr bwMode="auto">
                <a:xfrm>
                  <a:off x="10295166" y="1124744"/>
                  <a:ext cx="987878" cy="484379"/>
                </a:xfrm>
                <a:prstGeom prst="rect">
                  <a:avLst/>
                </a:prstGeom>
                <a:noFill/>
                <a:extLst>
                  <a:ext uri="{909E8E84-426E-40DD-AFC4-6F175D3DCCD1}">
                    <a14:hiddenFill xmlns:a14="http://schemas.microsoft.com/office/drawing/2010/main">
                      <a:solidFill>
                        <a:srgbClr val="FFFFFF"/>
                      </a:solidFill>
                    </a14:hiddenFill>
                  </a:ext>
                </a:extLst>
              </p:spPr>
            </p:pic>
            <p:sp>
              <p:nvSpPr>
                <p:cNvPr id="46" name="45 CuadroTexto"/>
                <p:cNvSpPr txBox="1"/>
                <p:nvPr/>
              </p:nvSpPr>
              <p:spPr>
                <a:xfrm>
                  <a:off x="10251397" y="1083925"/>
                  <a:ext cx="1031647" cy="366632"/>
                </a:xfrm>
                <a:prstGeom prst="rect">
                  <a:avLst/>
                </a:prstGeom>
                <a:noFill/>
              </p:spPr>
              <p:txBody>
                <a:bodyPr wrap="square" rtlCol="0">
                  <a:spAutoFit/>
                </a:bodyPr>
                <a:lstStyle/>
                <a:p>
                  <a:r>
                    <a:rPr lang="es-ES" sz="1000" b="1" dirty="0" err="1" smtClean="0">
                      <a:solidFill>
                        <a:schemeClr val="bg1"/>
                      </a:solidFill>
                    </a:rPr>
                    <a:t>Alcaldia</a:t>
                  </a:r>
                  <a:endParaRPr lang="es-ES" sz="1000" b="1" dirty="0">
                    <a:solidFill>
                      <a:schemeClr val="bg1"/>
                    </a:solidFill>
                  </a:endParaRPr>
                </a:p>
              </p:txBody>
            </p:sp>
          </p:grpSp>
        </p:grpSp>
        <p:pic>
          <p:nvPicPr>
            <p:cNvPr id="29" name="Picture 2" descr="C:\Users\Buba\Documents\CURSOS-PROGRAMACION\IT-Academy\IT-DATA-SCIENCE\DS-Proyecto\Imagenes_diapos\Personas_Ayuntamiento\Cs_Logo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20574" y="4796493"/>
              <a:ext cx="305882" cy="34041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Buba\Documents\CURSOS-PROGRAMACION\IT-Academy\IT-DATA-SCIENCE\DS-Proyecto\Imagenes_diapos\Personas_Ayuntamiento\Podem_EU.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4947" y="4222030"/>
              <a:ext cx="895103" cy="294441"/>
            </a:xfrm>
            <a:prstGeom prst="rect">
              <a:avLst/>
            </a:prstGeom>
            <a:noFill/>
            <a:extLst>
              <a:ext uri="{909E8E84-426E-40DD-AFC4-6F175D3DCCD1}">
                <a14:hiddenFill xmlns:a14="http://schemas.microsoft.com/office/drawing/2010/main">
                  <a:solidFill>
                    <a:srgbClr val="FFFFFF"/>
                  </a:solidFill>
                </a14:hiddenFill>
              </a:ext>
            </a:extLst>
          </p:spPr>
        </p:pic>
        <p:sp>
          <p:nvSpPr>
            <p:cNvPr id="31" name="30 CuadroTexto"/>
            <p:cNvSpPr txBox="1"/>
            <p:nvPr/>
          </p:nvSpPr>
          <p:spPr>
            <a:xfrm>
              <a:off x="10830626" y="5264565"/>
              <a:ext cx="1130053" cy="261610"/>
            </a:xfrm>
            <a:prstGeom prst="rect">
              <a:avLst/>
            </a:prstGeom>
            <a:noFill/>
          </p:spPr>
          <p:txBody>
            <a:bodyPr wrap="square" rtlCol="0">
              <a:spAutoFit/>
            </a:bodyPr>
            <a:lstStyle/>
            <a:p>
              <a:r>
                <a:rPr lang="es-ES" sz="1100" b="1" dirty="0" smtClean="0">
                  <a:solidFill>
                    <a:schemeClr val="accent5">
                      <a:lumMod val="75000"/>
                    </a:schemeClr>
                  </a:solidFill>
                </a:rPr>
                <a:t>No Adscrita</a:t>
              </a:r>
              <a:endParaRPr lang="es-ES" sz="1100" b="1" dirty="0">
                <a:solidFill>
                  <a:schemeClr val="accent5">
                    <a:lumMod val="75000"/>
                  </a:schemeClr>
                </a:solidFill>
              </a:endParaRPr>
            </a:p>
          </p:txBody>
        </p:sp>
        <p:pic>
          <p:nvPicPr>
            <p:cNvPr id="32" name="Picture 4" descr="C:\Users\Buba\Documents\CURSOS-PROGRAMACION\IT-Academy\IT-DATA-SCIENCE\DS-Proyecto\Imagenes_diapos\Personas_Ayuntamiento\COM-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46685" y="3703554"/>
              <a:ext cx="707203" cy="253326"/>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2 Título"/>
          <p:cNvSpPr txBox="1">
            <a:spLocks/>
          </p:cNvSpPr>
          <p:nvPr/>
        </p:nvSpPr>
        <p:spPr>
          <a:xfrm>
            <a:off x="657527" y="1269705"/>
            <a:ext cx="10400998" cy="7191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s-ES" sz="1800" dirty="0" smtClean="0"/>
              <a:t>Top intervenciones por partido: </a:t>
            </a:r>
            <a:r>
              <a:rPr lang="es-ES" sz="1400" dirty="0" smtClean="0"/>
              <a:t>Alcaldesa PSC, PSC, ERC, </a:t>
            </a:r>
            <a:r>
              <a:rPr lang="es-ES" sz="1400" dirty="0" err="1" smtClean="0"/>
              <a:t>EnComú</a:t>
            </a:r>
            <a:r>
              <a:rPr lang="es-ES" sz="1400" dirty="0" smtClean="0"/>
              <a:t/>
            </a:r>
            <a:br>
              <a:rPr lang="es-ES" sz="1400" dirty="0" smtClean="0"/>
            </a:br>
            <a:r>
              <a:rPr lang="es-ES" sz="1800" dirty="0" smtClean="0"/>
              <a:t/>
            </a:r>
            <a:br>
              <a:rPr lang="es-ES" sz="1800" dirty="0" smtClean="0"/>
            </a:br>
            <a:endParaRPr lang="es-ES" sz="1800" dirty="0"/>
          </a:p>
        </p:txBody>
      </p:sp>
    </p:spTree>
    <p:extLst>
      <p:ext uri="{BB962C8B-B14F-4D97-AF65-F5344CB8AC3E}">
        <p14:creationId xmlns:p14="http://schemas.microsoft.com/office/powerpoint/2010/main" val="17456456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506"/>
        <p:cNvGrpSpPr/>
        <p:nvPr/>
      </p:nvGrpSpPr>
      <p:grpSpPr>
        <a:xfrm>
          <a:off x="0" y="0"/>
          <a:ext cx="0" cy="0"/>
          <a:chOff x="0" y="0"/>
          <a:chExt cx="0" cy="0"/>
        </a:xfrm>
      </p:grpSpPr>
      <p:sp>
        <p:nvSpPr>
          <p:cNvPr id="2" name="1 Rectángulo"/>
          <p:cNvSpPr/>
          <p:nvPr/>
        </p:nvSpPr>
        <p:spPr>
          <a:xfrm>
            <a:off x="-6625" y="2041525"/>
            <a:ext cx="12168001" cy="2111749"/>
          </a:xfrm>
          <a:prstGeom prst="rect">
            <a:avLst/>
          </a:prstGeom>
          <a:solidFill>
            <a:srgbClr val="C0C0C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5" name="Google Shape;515;p33"/>
          <p:cNvSpPr/>
          <p:nvPr/>
        </p:nvSpPr>
        <p:spPr>
          <a:xfrm>
            <a:off x="3613250" y="5631275"/>
            <a:ext cx="1339200" cy="87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3"/>
          <p:cNvSpPr/>
          <p:nvPr/>
        </p:nvSpPr>
        <p:spPr>
          <a:xfrm>
            <a:off x="10281850" y="5552250"/>
            <a:ext cx="1339200" cy="90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3"/>
          <p:cNvSpPr/>
          <p:nvPr/>
        </p:nvSpPr>
        <p:spPr>
          <a:xfrm>
            <a:off x="1924150" y="4267475"/>
            <a:ext cx="1339200" cy="224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3"/>
          <p:cNvSpPr/>
          <p:nvPr/>
        </p:nvSpPr>
        <p:spPr>
          <a:xfrm>
            <a:off x="6768925" y="4267475"/>
            <a:ext cx="1339200" cy="224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3"/>
          <p:cNvSpPr/>
          <p:nvPr/>
        </p:nvSpPr>
        <p:spPr>
          <a:xfrm>
            <a:off x="431925" y="4267475"/>
            <a:ext cx="1339200" cy="224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3"/>
          <p:cNvSpPr/>
          <p:nvPr/>
        </p:nvSpPr>
        <p:spPr>
          <a:xfrm>
            <a:off x="1952350" y="4267475"/>
            <a:ext cx="1339200" cy="224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 name="5 Grupo"/>
          <p:cNvGrpSpPr/>
          <p:nvPr/>
        </p:nvGrpSpPr>
        <p:grpSpPr>
          <a:xfrm>
            <a:off x="638996" y="4081103"/>
            <a:ext cx="2041071" cy="1874862"/>
            <a:chOff x="930729" y="4048447"/>
            <a:chExt cx="2041071" cy="1874862"/>
          </a:xfrm>
        </p:grpSpPr>
        <p:sp>
          <p:nvSpPr>
            <p:cNvPr id="530" name="Google Shape;530;p33"/>
            <p:cNvSpPr txBox="1"/>
            <p:nvPr/>
          </p:nvSpPr>
          <p:spPr>
            <a:xfrm>
              <a:off x="930729" y="4153275"/>
              <a:ext cx="2041071" cy="177003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lang="es-ES" sz="1200" b="1" i="0" u="none" strike="noStrike" cap="none" dirty="0" smtClean="0">
                <a:solidFill>
                  <a:srgbClr val="666666"/>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200"/>
                <a:buFont typeface="Arial"/>
                <a:buNone/>
              </a:pPr>
              <a:r>
                <a:rPr lang="es-ES" b="1" i="0" u="none" strike="noStrike" cap="none" dirty="0" smtClean="0">
                  <a:solidFill>
                    <a:srgbClr val="666666"/>
                  </a:solidFill>
                  <a:latin typeface="Helvetica Neue"/>
                  <a:ea typeface="Helvetica Neue"/>
                  <a:cs typeface="Helvetica Neue"/>
                  <a:sym typeface="Helvetica Neue"/>
                </a:rPr>
                <a:t>Muy positivo</a:t>
              </a:r>
              <a:endParaRPr b="1" i="0" u="none" strike="noStrike" cap="none" dirty="0">
                <a:solidFill>
                  <a:srgbClr val="666666"/>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rgbClr val="666666"/>
                </a:solidFill>
                <a:latin typeface="Helvetica Neue"/>
                <a:ea typeface="Helvetica Neue"/>
                <a:cs typeface="Helvetica Neue"/>
                <a:sym typeface="Helvetica Neue"/>
              </a:endParaRPr>
            </a:p>
            <a:p>
              <a:pPr algn="ctr">
                <a:lnSpc>
                  <a:spcPct val="130000"/>
                </a:lnSpc>
                <a:buSzPts val="1200"/>
              </a:pPr>
              <a:r>
                <a:rPr lang="es-ES" sz="1200" b="1" dirty="0">
                  <a:solidFill>
                    <a:srgbClr val="666666"/>
                  </a:solidFill>
                  <a:latin typeface="Helvetica Neue"/>
                  <a:ea typeface="Helvetica Neue"/>
                  <a:cs typeface="Helvetica Neue"/>
                  <a:sym typeface="Helvetica Neue"/>
                </a:rPr>
                <a:t>[‘</a:t>
              </a:r>
              <a:r>
                <a:rPr lang="es-ES" sz="1200" b="0" i="0" u="none" strike="noStrike" cap="none" dirty="0" err="1" smtClean="0">
                  <a:solidFill>
                    <a:srgbClr val="666666"/>
                  </a:solidFill>
                  <a:latin typeface="Helvetica Neue"/>
                  <a:ea typeface="Helvetica Neue"/>
                  <a:cs typeface="Helvetica Neue"/>
                  <a:sym typeface="Helvetica Neue"/>
                </a:rPr>
                <a:t>Avg</a:t>
              </a:r>
              <a:r>
                <a:rPr lang="es-ES" sz="1200" dirty="0">
                  <a:solidFill>
                    <a:srgbClr val="666666"/>
                  </a:solidFill>
                  <a:latin typeface="Helvetica Neue"/>
                  <a:ea typeface="Helvetica Neue"/>
                  <a:cs typeface="Helvetica Neue"/>
                  <a:sym typeface="Helvetica Neue"/>
                </a:rPr>
                <a:t> </a:t>
              </a:r>
              <a:r>
                <a:rPr lang="es-ES" sz="1200" dirty="0" smtClean="0">
                  <a:solidFill>
                    <a:srgbClr val="666666"/>
                  </a:solidFill>
                  <a:latin typeface="Helvetica Neue"/>
                  <a:ea typeface="Helvetica Neue"/>
                  <a:cs typeface="Helvetica Neue"/>
                  <a:sym typeface="Helvetica Neue"/>
                </a:rPr>
                <a:t>Positive </a:t>
              </a:r>
              <a:r>
                <a:rPr lang="es-ES" sz="1200" dirty="0" err="1" smtClean="0">
                  <a:solidFill>
                    <a:srgbClr val="666666"/>
                  </a:solidFill>
                  <a:latin typeface="Helvetica Neue"/>
                  <a:ea typeface="Helvetica Neue"/>
                  <a:cs typeface="Helvetica Neue"/>
                  <a:sym typeface="Helvetica Neue"/>
                </a:rPr>
                <a:t>sentences</a:t>
              </a:r>
              <a:r>
                <a:rPr lang="es-ES" sz="1200" b="1" dirty="0">
                  <a:solidFill>
                    <a:srgbClr val="666666"/>
                  </a:solidFill>
                  <a:latin typeface="Helvetica Neue"/>
                  <a:ea typeface="Helvetica Neue"/>
                  <a:cs typeface="Helvetica Neue"/>
                  <a:sym typeface="Helvetica Neue"/>
                </a:rPr>
                <a:t>’]</a:t>
              </a:r>
            </a:p>
            <a:p>
              <a:pPr marL="0" marR="0" lvl="0" indent="0" algn="ctr" rtl="0">
                <a:lnSpc>
                  <a:spcPct val="130000"/>
                </a:lnSpc>
                <a:spcBef>
                  <a:spcPts val="0"/>
                </a:spcBef>
                <a:spcAft>
                  <a:spcPts val="0"/>
                </a:spcAft>
                <a:buClr>
                  <a:srgbClr val="000000"/>
                </a:buClr>
                <a:buSzPts val="1200"/>
                <a:buFont typeface="Arial"/>
                <a:buNone/>
              </a:pPr>
              <a:r>
                <a:rPr lang="es-ES" sz="1200" dirty="0" err="1" smtClean="0">
                  <a:solidFill>
                    <a:srgbClr val="666666"/>
                  </a:solidFill>
                  <a:latin typeface="Helvetica Neue"/>
                  <a:ea typeface="Helvetica Neue"/>
                  <a:cs typeface="Helvetica Neue"/>
                  <a:sym typeface="Helvetica Neue"/>
                </a:rPr>
                <a:t>or</a:t>
              </a:r>
              <a:endParaRPr lang="es-ES" sz="1200" dirty="0">
                <a:solidFill>
                  <a:srgbClr val="666666"/>
                </a:solidFill>
                <a:latin typeface="Helvetica Neue"/>
                <a:ea typeface="Helvetica Neue"/>
                <a:cs typeface="Helvetica Neue"/>
                <a:sym typeface="Helvetica Neue"/>
              </a:endParaRPr>
            </a:p>
            <a:p>
              <a:pPr marL="0" marR="0" lvl="0" indent="0" algn="ctr" rtl="0">
                <a:lnSpc>
                  <a:spcPct val="130000"/>
                </a:lnSpc>
                <a:spcBef>
                  <a:spcPts val="0"/>
                </a:spcBef>
                <a:spcAft>
                  <a:spcPts val="0"/>
                </a:spcAft>
                <a:buClr>
                  <a:srgbClr val="000000"/>
                </a:buClr>
                <a:buSzPts val="1200"/>
                <a:buFont typeface="Arial"/>
                <a:buNone/>
              </a:pPr>
              <a:r>
                <a:rPr lang="es-ES" sz="1200" b="1" i="0" u="none" strike="noStrike" cap="none" dirty="0" smtClean="0">
                  <a:solidFill>
                    <a:srgbClr val="666666"/>
                  </a:solidFill>
                  <a:latin typeface="Helvetica Neue"/>
                  <a:ea typeface="Helvetica Neue"/>
                  <a:cs typeface="Helvetica Neue"/>
                  <a:sym typeface="Helvetica Neue"/>
                </a:rPr>
                <a:t>[‘</a:t>
              </a:r>
              <a:r>
                <a:rPr lang="es-ES" sz="1200" dirty="0">
                  <a:solidFill>
                    <a:srgbClr val="666666"/>
                  </a:solidFill>
                  <a:latin typeface="Helvetica Neue"/>
                  <a:ea typeface="Helvetica Neue"/>
                  <a:cs typeface="Helvetica Neue"/>
                  <a:sym typeface="Helvetica Neue"/>
                </a:rPr>
                <a:t>Positive</a:t>
              </a:r>
              <a:r>
                <a:rPr lang="es-ES" sz="1200" b="1" i="0" u="none" strike="noStrike" cap="none" dirty="0" smtClean="0">
                  <a:solidFill>
                    <a:srgbClr val="666666"/>
                  </a:solidFill>
                  <a:latin typeface="Helvetica Neue"/>
                  <a:ea typeface="Helvetica Neue"/>
                  <a:cs typeface="Helvetica Neue"/>
                  <a:sym typeface="Helvetica Neue"/>
                </a:rPr>
                <a:t>’]</a:t>
              </a:r>
              <a:endParaRPr sz="1200" b="1" i="0" u="none" strike="noStrike" cap="none" dirty="0">
                <a:solidFill>
                  <a:srgbClr val="666666"/>
                </a:solidFill>
                <a:latin typeface="Helvetica Neue"/>
                <a:ea typeface="Helvetica Neue"/>
                <a:cs typeface="Helvetica Neue"/>
                <a:sym typeface="Helvetica Neue"/>
              </a:endParaRPr>
            </a:p>
          </p:txBody>
        </p:sp>
        <p:sp>
          <p:nvSpPr>
            <p:cNvPr id="531" name="Google Shape;531;p33"/>
            <p:cNvSpPr/>
            <p:nvPr/>
          </p:nvSpPr>
          <p:spPr>
            <a:xfrm>
              <a:off x="1858752" y="4048447"/>
              <a:ext cx="235071" cy="88500"/>
            </a:xfrm>
            <a:prstGeom prst="triangle">
              <a:avLst>
                <a:gd name="adj" fmla="val 47462"/>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2" name="Google Shape;532;p33"/>
          <p:cNvGrpSpPr/>
          <p:nvPr/>
        </p:nvGrpSpPr>
        <p:grpSpPr>
          <a:xfrm>
            <a:off x="4957160" y="4064775"/>
            <a:ext cx="1895575" cy="2305915"/>
            <a:chOff x="4873349" y="4032119"/>
            <a:chExt cx="1895575" cy="2305915"/>
          </a:xfrm>
        </p:grpSpPr>
        <p:sp>
          <p:nvSpPr>
            <p:cNvPr id="533" name="Google Shape;533;p33"/>
            <p:cNvSpPr txBox="1"/>
            <p:nvPr/>
          </p:nvSpPr>
          <p:spPr>
            <a:xfrm>
              <a:off x="4873349" y="4153275"/>
              <a:ext cx="1895575" cy="218475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lang="es-ES" sz="1200" b="1" i="0" u="none" strike="noStrike" cap="none" dirty="0" smtClean="0">
                <a:solidFill>
                  <a:srgbClr val="666666"/>
                </a:solidFill>
                <a:latin typeface="Helvetica Neue"/>
                <a:ea typeface="Helvetica Neue"/>
                <a:cs typeface="Helvetica Neue"/>
                <a:sym typeface="Helvetica Neue"/>
              </a:endParaRPr>
            </a:p>
            <a:p>
              <a:pPr algn="ctr">
                <a:buSzPts val="1200"/>
              </a:pPr>
              <a:r>
                <a:rPr lang="es-ES" b="1" dirty="0">
                  <a:solidFill>
                    <a:srgbClr val="666666"/>
                  </a:solidFill>
                  <a:latin typeface="Helvetica Neue"/>
                  <a:ea typeface="Helvetica Neue"/>
                  <a:cs typeface="Helvetica Neue"/>
                  <a:sym typeface="Helvetica Neue"/>
                </a:rPr>
                <a:t>Neutro</a:t>
              </a:r>
              <a:endParaRPr b="1" dirty="0">
                <a:solidFill>
                  <a:srgbClr val="666666"/>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dirty="0">
                  <a:solidFill>
                    <a:srgbClr val="666666"/>
                  </a:solidFill>
                  <a:latin typeface="Helvetica Neue"/>
                  <a:ea typeface="Helvetica Neue"/>
                  <a:cs typeface="Helvetica Neue"/>
                  <a:sym typeface="Helvetica Neue"/>
                </a:rPr>
                <a:t> </a:t>
              </a:r>
              <a:endParaRPr sz="1200" b="1" i="0" u="none" strike="noStrike" cap="none" dirty="0">
                <a:solidFill>
                  <a:srgbClr val="666666"/>
                </a:solidFill>
                <a:latin typeface="Helvetica Neue"/>
                <a:ea typeface="Helvetica Neue"/>
                <a:cs typeface="Helvetica Neue"/>
                <a:sym typeface="Helvetica Neue"/>
              </a:endParaRPr>
            </a:p>
            <a:p>
              <a:pPr algn="ctr">
                <a:lnSpc>
                  <a:spcPct val="130000"/>
                </a:lnSpc>
                <a:buSzPts val="1200"/>
              </a:pPr>
              <a:r>
                <a:rPr lang="es-ES" sz="1200" b="1" dirty="0">
                  <a:solidFill>
                    <a:srgbClr val="666666"/>
                  </a:solidFill>
                  <a:latin typeface="Helvetica Neue"/>
                  <a:ea typeface="Helvetica Neue"/>
                  <a:cs typeface="Helvetica Neue"/>
                  <a:sym typeface="Helvetica Neue"/>
                </a:rPr>
                <a:t>[‘</a:t>
              </a:r>
              <a:r>
                <a:rPr lang="es-ES" sz="1200" dirty="0" err="1">
                  <a:solidFill>
                    <a:srgbClr val="666666"/>
                  </a:solidFill>
                  <a:latin typeface="Helvetica Neue"/>
                  <a:ea typeface="Helvetica Neue"/>
                  <a:cs typeface="Helvetica Neue"/>
                  <a:sym typeface="Helvetica Neue"/>
                </a:rPr>
                <a:t>Avg</a:t>
              </a:r>
              <a:r>
                <a:rPr lang="es-ES" sz="1200" dirty="0">
                  <a:solidFill>
                    <a:srgbClr val="666666"/>
                  </a:solidFill>
                  <a:latin typeface="Helvetica Neue"/>
                  <a:ea typeface="Helvetica Neue"/>
                  <a:cs typeface="Helvetica Neue"/>
                  <a:sym typeface="Helvetica Neue"/>
                </a:rPr>
                <a:t> Positive </a:t>
              </a:r>
              <a:r>
                <a:rPr lang="es-ES" sz="1200" dirty="0" err="1">
                  <a:solidFill>
                    <a:srgbClr val="666666"/>
                  </a:solidFill>
                  <a:latin typeface="Helvetica Neue"/>
                  <a:ea typeface="Helvetica Neue"/>
                  <a:cs typeface="Helvetica Neue"/>
                  <a:sym typeface="Helvetica Neue"/>
                </a:rPr>
                <a:t>sentences</a:t>
              </a:r>
              <a:r>
                <a:rPr lang="es-ES" sz="1200" b="1" dirty="0">
                  <a:solidFill>
                    <a:srgbClr val="666666"/>
                  </a:solidFill>
                  <a:latin typeface="Helvetica Neue"/>
                  <a:ea typeface="Helvetica Neue"/>
                  <a:cs typeface="Helvetica Neue"/>
                  <a:sym typeface="Helvetica Neue"/>
                </a:rPr>
                <a:t>’]</a:t>
              </a:r>
            </a:p>
            <a:p>
              <a:pPr algn="ctr">
                <a:lnSpc>
                  <a:spcPct val="130000"/>
                </a:lnSpc>
                <a:buSzPts val="1200"/>
              </a:pPr>
              <a:r>
                <a:rPr lang="es-ES" sz="1200" dirty="0" err="1">
                  <a:solidFill>
                    <a:srgbClr val="666666"/>
                  </a:solidFill>
                  <a:latin typeface="Helvetica Neue"/>
                  <a:ea typeface="Helvetica Neue"/>
                  <a:cs typeface="Helvetica Neue"/>
                  <a:sym typeface="Helvetica Neue"/>
                </a:rPr>
                <a:t>or</a:t>
              </a:r>
              <a:endParaRPr lang="es-ES" sz="1200" dirty="0">
                <a:solidFill>
                  <a:srgbClr val="666666"/>
                </a:solidFill>
                <a:latin typeface="Helvetica Neue"/>
                <a:ea typeface="Helvetica Neue"/>
                <a:cs typeface="Helvetica Neue"/>
                <a:sym typeface="Helvetica Neue"/>
              </a:endParaRPr>
            </a:p>
            <a:p>
              <a:pPr lvl="0" algn="ctr">
                <a:lnSpc>
                  <a:spcPct val="130000"/>
                </a:lnSpc>
                <a:buSzPts val="1200"/>
              </a:pPr>
              <a:r>
                <a:rPr lang="es-ES" sz="1200" b="1" dirty="0" smtClean="0">
                  <a:solidFill>
                    <a:srgbClr val="666666"/>
                  </a:solidFill>
                  <a:latin typeface="Helvetica Neue"/>
                  <a:ea typeface="Helvetica Neue"/>
                  <a:cs typeface="Helvetica Neue"/>
                  <a:sym typeface="Helvetica Neue"/>
                </a:rPr>
                <a:t>[‘</a:t>
              </a:r>
              <a:r>
                <a:rPr lang="es-ES" sz="1200" dirty="0" smtClean="0">
                  <a:solidFill>
                    <a:srgbClr val="666666"/>
                  </a:solidFill>
                  <a:latin typeface="Helvetica Neue"/>
                  <a:ea typeface="Helvetica Neue"/>
                  <a:cs typeface="Helvetica Neue"/>
                  <a:sym typeface="Helvetica Neue"/>
                </a:rPr>
                <a:t>Positive</a:t>
              </a:r>
              <a:r>
                <a:rPr lang="es-ES" sz="1200" b="1" dirty="0" smtClean="0">
                  <a:solidFill>
                    <a:srgbClr val="666666"/>
                  </a:solidFill>
                  <a:latin typeface="Helvetica Neue"/>
                  <a:ea typeface="Helvetica Neue"/>
                  <a:cs typeface="Helvetica Neue"/>
                  <a:sym typeface="Helvetica Neue"/>
                </a:rPr>
                <a:t>’]</a:t>
              </a:r>
              <a:endParaRPr lang="es-ES" sz="1200" b="1" dirty="0">
                <a:solidFill>
                  <a:srgbClr val="666666"/>
                </a:solidFill>
                <a:latin typeface="Helvetica Neue"/>
                <a:ea typeface="Helvetica Neue"/>
                <a:cs typeface="Helvetica Neue"/>
                <a:sym typeface="Helvetica Neue"/>
              </a:endParaRPr>
            </a:p>
          </p:txBody>
        </p:sp>
        <p:sp>
          <p:nvSpPr>
            <p:cNvPr id="534" name="Google Shape;534;p33"/>
            <p:cNvSpPr/>
            <p:nvPr/>
          </p:nvSpPr>
          <p:spPr>
            <a:xfrm>
              <a:off x="5739250" y="4032119"/>
              <a:ext cx="186300" cy="88500"/>
            </a:xfrm>
            <a:prstGeom prst="triangle">
              <a:avLst>
                <a:gd name="adj" fmla="val 47462"/>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530;p33"/>
          <p:cNvSpPr txBox="1"/>
          <p:nvPr/>
        </p:nvSpPr>
        <p:spPr>
          <a:xfrm>
            <a:off x="2800737" y="4185931"/>
            <a:ext cx="2041071" cy="185867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lang="es-ES" sz="1200" b="1" i="0" u="none" strike="noStrike" cap="none" dirty="0" smtClean="0">
              <a:solidFill>
                <a:srgbClr val="666666"/>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200"/>
              <a:buFont typeface="Arial"/>
              <a:buNone/>
            </a:pPr>
            <a:r>
              <a:rPr lang="es-ES" b="1" dirty="0">
                <a:solidFill>
                  <a:srgbClr val="666666"/>
                </a:solidFill>
                <a:latin typeface="Helvetica Neue"/>
                <a:ea typeface="Helvetica Neue"/>
                <a:cs typeface="Helvetica Neue"/>
                <a:sym typeface="Helvetica Neue"/>
              </a:rPr>
              <a:t>Positivo</a:t>
            </a:r>
            <a:endParaRPr b="1" dirty="0">
              <a:solidFill>
                <a:srgbClr val="666666"/>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rgbClr val="666666"/>
              </a:solidFill>
              <a:latin typeface="Helvetica Neue"/>
              <a:ea typeface="Helvetica Neue"/>
              <a:cs typeface="Helvetica Neue"/>
              <a:sym typeface="Helvetica Neue"/>
            </a:endParaRPr>
          </a:p>
          <a:p>
            <a:pPr algn="ctr">
              <a:lnSpc>
                <a:spcPct val="130000"/>
              </a:lnSpc>
              <a:buSzPts val="1200"/>
            </a:pPr>
            <a:r>
              <a:rPr lang="es-ES" sz="1200" b="1" dirty="0">
                <a:solidFill>
                  <a:srgbClr val="666666"/>
                </a:solidFill>
                <a:latin typeface="Helvetica Neue"/>
                <a:ea typeface="Helvetica Neue"/>
                <a:cs typeface="Helvetica Neue"/>
                <a:sym typeface="Helvetica Neue"/>
              </a:rPr>
              <a:t>[‘</a:t>
            </a:r>
            <a:r>
              <a:rPr lang="es-ES" sz="1200" b="0" i="0" u="none" strike="noStrike" cap="none" dirty="0" err="1" smtClean="0">
                <a:solidFill>
                  <a:srgbClr val="666666"/>
                </a:solidFill>
                <a:latin typeface="Helvetica Neue"/>
                <a:ea typeface="Helvetica Neue"/>
                <a:cs typeface="Helvetica Neue"/>
                <a:sym typeface="Helvetica Neue"/>
              </a:rPr>
              <a:t>Avg</a:t>
            </a:r>
            <a:r>
              <a:rPr lang="es-ES" sz="1200" dirty="0">
                <a:solidFill>
                  <a:srgbClr val="666666"/>
                </a:solidFill>
                <a:latin typeface="Helvetica Neue"/>
                <a:ea typeface="Helvetica Neue"/>
                <a:cs typeface="Helvetica Neue"/>
                <a:sym typeface="Helvetica Neue"/>
              </a:rPr>
              <a:t> </a:t>
            </a:r>
            <a:r>
              <a:rPr lang="es-ES" sz="1200" dirty="0" smtClean="0">
                <a:solidFill>
                  <a:srgbClr val="666666"/>
                </a:solidFill>
                <a:latin typeface="Helvetica Neue"/>
                <a:ea typeface="Helvetica Neue"/>
                <a:cs typeface="Helvetica Neue"/>
                <a:sym typeface="Helvetica Neue"/>
              </a:rPr>
              <a:t>Positive </a:t>
            </a:r>
            <a:r>
              <a:rPr lang="es-ES" sz="1200" dirty="0" err="1" smtClean="0">
                <a:solidFill>
                  <a:srgbClr val="666666"/>
                </a:solidFill>
                <a:latin typeface="Helvetica Neue"/>
                <a:ea typeface="Helvetica Neue"/>
                <a:cs typeface="Helvetica Neue"/>
                <a:sym typeface="Helvetica Neue"/>
              </a:rPr>
              <a:t>sentences</a:t>
            </a:r>
            <a:r>
              <a:rPr lang="es-ES" sz="1200" b="1" dirty="0">
                <a:solidFill>
                  <a:srgbClr val="666666"/>
                </a:solidFill>
                <a:latin typeface="Helvetica Neue"/>
                <a:ea typeface="Helvetica Neue"/>
                <a:cs typeface="Helvetica Neue"/>
                <a:sym typeface="Helvetica Neue"/>
              </a:rPr>
              <a:t>’]</a:t>
            </a:r>
          </a:p>
          <a:p>
            <a:pPr algn="ctr">
              <a:lnSpc>
                <a:spcPct val="130000"/>
              </a:lnSpc>
              <a:buSzPts val="1200"/>
            </a:pPr>
            <a:r>
              <a:rPr lang="es-ES" sz="1200" dirty="0" err="1">
                <a:solidFill>
                  <a:srgbClr val="666666"/>
                </a:solidFill>
                <a:latin typeface="Helvetica Neue"/>
                <a:ea typeface="Helvetica Neue"/>
                <a:cs typeface="Helvetica Neue"/>
                <a:sym typeface="Helvetica Neue"/>
              </a:rPr>
              <a:t>or</a:t>
            </a:r>
            <a:endParaRPr lang="es-ES" sz="1200" dirty="0">
              <a:solidFill>
                <a:srgbClr val="666666"/>
              </a:solidFill>
              <a:latin typeface="Helvetica Neue"/>
              <a:ea typeface="Helvetica Neue"/>
              <a:cs typeface="Helvetica Neue"/>
              <a:sym typeface="Helvetica Neue"/>
            </a:endParaRPr>
          </a:p>
          <a:p>
            <a:pPr marL="0" marR="0" lvl="0" indent="0" algn="ctr" rtl="0">
              <a:lnSpc>
                <a:spcPct val="130000"/>
              </a:lnSpc>
              <a:spcBef>
                <a:spcPts val="0"/>
              </a:spcBef>
              <a:spcAft>
                <a:spcPts val="0"/>
              </a:spcAft>
              <a:buClr>
                <a:srgbClr val="000000"/>
              </a:buClr>
              <a:buSzPts val="1200"/>
              <a:buFont typeface="Arial"/>
              <a:buNone/>
            </a:pPr>
            <a:r>
              <a:rPr lang="es-ES" sz="1200" b="1" i="0" u="none" strike="noStrike" cap="none" dirty="0" smtClean="0">
                <a:solidFill>
                  <a:srgbClr val="666666"/>
                </a:solidFill>
                <a:latin typeface="Helvetica Neue"/>
                <a:ea typeface="Helvetica Neue"/>
                <a:cs typeface="Helvetica Neue"/>
                <a:sym typeface="Helvetica Neue"/>
              </a:rPr>
              <a:t>[‘</a:t>
            </a:r>
            <a:r>
              <a:rPr lang="es-ES" sz="1200" dirty="0">
                <a:solidFill>
                  <a:srgbClr val="666666"/>
                </a:solidFill>
                <a:latin typeface="Helvetica Neue"/>
                <a:ea typeface="Helvetica Neue"/>
                <a:cs typeface="Helvetica Neue"/>
                <a:sym typeface="Helvetica Neue"/>
              </a:rPr>
              <a:t>Positive</a:t>
            </a:r>
            <a:r>
              <a:rPr lang="es-ES" sz="1200" b="1" i="0" u="none" strike="noStrike" cap="none" dirty="0" smtClean="0">
                <a:solidFill>
                  <a:srgbClr val="666666"/>
                </a:solidFill>
                <a:latin typeface="Helvetica Neue"/>
                <a:ea typeface="Helvetica Neue"/>
                <a:cs typeface="Helvetica Neue"/>
                <a:sym typeface="Helvetica Neue"/>
              </a:rPr>
              <a:t>’]</a:t>
            </a:r>
            <a:endParaRPr sz="1200" b="1" i="0" u="none" strike="noStrike" cap="none" dirty="0">
              <a:solidFill>
                <a:srgbClr val="666666"/>
              </a:solidFill>
              <a:latin typeface="Helvetica Neue"/>
              <a:ea typeface="Helvetica Neue"/>
              <a:cs typeface="Helvetica Neue"/>
              <a:sym typeface="Helvetica Neue"/>
            </a:endParaRPr>
          </a:p>
        </p:txBody>
      </p:sp>
      <p:grpSp>
        <p:nvGrpSpPr>
          <p:cNvPr id="535" name="Google Shape;535;p33"/>
          <p:cNvGrpSpPr/>
          <p:nvPr/>
        </p:nvGrpSpPr>
        <p:grpSpPr>
          <a:xfrm>
            <a:off x="6999868" y="4072939"/>
            <a:ext cx="2032001" cy="1928601"/>
            <a:chOff x="6563617" y="4040283"/>
            <a:chExt cx="1775100" cy="1928601"/>
          </a:xfrm>
        </p:grpSpPr>
        <p:sp>
          <p:nvSpPr>
            <p:cNvPr id="536" name="Google Shape;536;p33"/>
            <p:cNvSpPr txBox="1"/>
            <p:nvPr/>
          </p:nvSpPr>
          <p:spPr>
            <a:xfrm>
              <a:off x="6563617" y="4153275"/>
              <a:ext cx="1775100" cy="1815609"/>
            </a:xfrm>
            <a:prstGeom prst="rect">
              <a:avLst/>
            </a:prstGeom>
            <a:noFill/>
            <a:ln>
              <a:noFill/>
            </a:ln>
          </p:spPr>
          <p:txBody>
            <a:bodyPr spcFirstLastPara="1" wrap="square" lIns="91425" tIns="91425" rIns="91425" bIns="91425" anchor="t" anchorCtr="0">
              <a:noAutofit/>
            </a:bodyPr>
            <a:lstStyle/>
            <a:p>
              <a:pPr lvl="0" algn="ctr">
                <a:buSzPts val="1200"/>
              </a:pPr>
              <a:endParaRPr lang="es-ES" sz="1200" b="1" dirty="0" smtClean="0">
                <a:solidFill>
                  <a:srgbClr val="666666"/>
                </a:solidFill>
                <a:latin typeface="Helvetica Neue"/>
                <a:ea typeface="Helvetica Neue"/>
                <a:cs typeface="Helvetica Neue"/>
                <a:sym typeface="Helvetica Neue"/>
              </a:endParaRPr>
            </a:p>
            <a:p>
              <a:pPr lvl="0" algn="ctr">
                <a:buSzPts val="1200"/>
              </a:pPr>
              <a:r>
                <a:rPr lang="es-ES" b="1" dirty="0">
                  <a:solidFill>
                    <a:srgbClr val="666666"/>
                  </a:solidFill>
                  <a:latin typeface="Helvetica Neue"/>
                  <a:ea typeface="Helvetica Neue"/>
                  <a:cs typeface="Helvetica Neue"/>
                  <a:sym typeface="Helvetica Neue"/>
                </a:rPr>
                <a:t>Negativo</a:t>
              </a:r>
            </a:p>
            <a:p>
              <a:pPr lvl="0" algn="ctr">
                <a:buSzPts val="1200"/>
              </a:pPr>
              <a:endParaRPr lang="es-ES" sz="1200" b="1" dirty="0">
                <a:solidFill>
                  <a:srgbClr val="666666"/>
                </a:solidFill>
                <a:latin typeface="Helvetica Neue"/>
                <a:ea typeface="Helvetica Neue"/>
                <a:cs typeface="Helvetica Neue"/>
                <a:sym typeface="Helvetica Neue"/>
              </a:endParaRPr>
            </a:p>
            <a:p>
              <a:pPr algn="ctr">
                <a:lnSpc>
                  <a:spcPct val="130000"/>
                </a:lnSpc>
                <a:buSzPts val="1200"/>
              </a:pPr>
              <a:r>
                <a:rPr lang="es-ES" sz="1200" b="1" dirty="0">
                  <a:solidFill>
                    <a:srgbClr val="666666"/>
                  </a:solidFill>
                  <a:latin typeface="Helvetica Neue"/>
                  <a:ea typeface="Helvetica Neue"/>
                  <a:cs typeface="Helvetica Neue"/>
                  <a:sym typeface="Helvetica Neue"/>
                </a:rPr>
                <a:t>[‘</a:t>
              </a:r>
              <a:r>
                <a:rPr lang="es-ES" sz="1200" dirty="0" err="1">
                  <a:solidFill>
                    <a:srgbClr val="666666"/>
                  </a:solidFill>
                  <a:latin typeface="Helvetica Neue"/>
                  <a:ea typeface="Helvetica Neue"/>
                  <a:cs typeface="Helvetica Neue"/>
                  <a:sym typeface="Helvetica Neue"/>
                </a:rPr>
                <a:t>Avg</a:t>
              </a:r>
              <a:r>
                <a:rPr lang="es-ES" sz="1200" dirty="0">
                  <a:solidFill>
                    <a:srgbClr val="666666"/>
                  </a:solidFill>
                  <a:latin typeface="Helvetica Neue"/>
                  <a:ea typeface="Helvetica Neue"/>
                  <a:cs typeface="Helvetica Neue"/>
                  <a:sym typeface="Helvetica Neue"/>
                </a:rPr>
                <a:t> </a:t>
              </a:r>
              <a:r>
                <a:rPr lang="es-ES" sz="1200" dirty="0" err="1" smtClean="0">
                  <a:solidFill>
                    <a:srgbClr val="666666"/>
                  </a:solidFill>
                  <a:latin typeface="Helvetica Neue"/>
                  <a:ea typeface="Helvetica Neue"/>
                  <a:cs typeface="Helvetica Neue"/>
                  <a:sym typeface="Helvetica Neue"/>
                </a:rPr>
                <a:t>Negative</a:t>
              </a:r>
              <a:r>
                <a:rPr lang="es-ES" sz="1200" dirty="0" smtClean="0">
                  <a:solidFill>
                    <a:srgbClr val="666666"/>
                  </a:solidFill>
                  <a:latin typeface="Helvetica Neue"/>
                  <a:ea typeface="Helvetica Neue"/>
                  <a:cs typeface="Helvetica Neue"/>
                  <a:sym typeface="Helvetica Neue"/>
                </a:rPr>
                <a:t> </a:t>
              </a:r>
              <a:r>
                <a:rPr lang="es-ES" sz="1200" dirty="0" err="1">
                  <a:solidFill>
                    <a:srgbClr val="666666"/>
                  </a:solidFill>
                  <a:latin typeface="Helvetica Neue"/>
                  <a:ea typeface="Helvetica Neue"/>
                  <a:cs typeface="Helvetica Neue"/>
                  <a:sym typeface="Helvetica Neue"/>
                </a:rPr>
                <a:t>sentences</a:t>
              </a:r>
              <a:r>
                <a:rPr lang="es-ES" sz="1200" b="1" dirty="0">
                  <a:solidFill>
                    <a:srgbClr val="666666"/>
                  </a:solidFill>
                  <a:latin typeface="Helvetica Neue"/>
                  <a:ea typeface="Helvetica Neue"/>
                  <a:cs typeface="Helvetica Neue"/>
                  <a:sym typeface="Helvetica Neue"/>
                </a:rPr>
                <a:t>’]</a:t>
              </a:r>
            </a:p>
            <a:p>
              <a:pPr lvl="0" algn="ctr">
                <a:lnSpc>
                  <a:spcPct val="130000"/>
                </a:lnSpc>
                <a:buSzPts val="1200"/>
              </a:pPr>
              <a:r>
                <a:rPr lang="es-ES" sz="1200" dirty="0" err="1">
                  <a:solidFill>
                    <a:srgbClr val="666666"/>
                  </a:solidFill>
                  <a:latin typeface="Helvetica Neue"/>
                  <a:ea typeface="Helvetica Neue"/>
                  <a:cs typeface="Helvetica Neue"/>
                  <a:sym typeface="Helvetica Neue"/>
                </a:rPr>
                <a:t>or</a:t>
              </a:r>
              <a:endParaRPr lang="es-ES" sz="1200" dirty="0">
                <a:solidFill>
                  <a:srgbClr val="666666"/>
                </a:solidFill>
                <a:latin typeface="Helvetica Neue"/>
                <a:ea typeface="Helvetica Neue"/>
                <a:cs typeface="Helvetica Neue"/>
                <a:sym typeface="Helvetica Neue"/>
              </a:endParaRPr>
            </a:p>
            <a:p>
              <a:pPr lvl="0" algn="ctr">
                <a:lnSpc>
                  <a:spcPct val="130000"/>
                </a:lnSpc>
                <a:buSzPts val="1200"/>
              </a:pPr>
              <a:r>
                <a:rPr lang="es-ES" sz="1200" b="1" dirty="0" smtClean="0">
                  <a:solidFill>
                    <a:srgbClr val="666666"/>
                  </a:solidFill>
                  <a:latin typeface="Helvetica Neue"/>
                  <a:ea typeface="Helvetica Neue"/>
                  <a:cs typeface="Helvetica Neue"/>
                  <a:sym typeface="Helvetica Neue"/>
                </a:rPr>
                <a:t>[‘</a:t>
              </a:r>
              <a:r>
                <a:rPr lang="es-ES" sz="1200" dirty="0" err="1">
                  <a:solidFill>
                    <a:srgbClr val="666666"/>
                  </a:solidFill>
                  <a:latin typeface="Helvetica Neue"/>
                  <a:ea typeface="Helvetica Neue"/>
                  <a:cs typeface="Helvetica Neue"/>
                  <a:sym typeface="Helvetica Neue"/>
                </a:rPr>
                <a:t>Negative</a:t>
              </a:r>
              <a:r>
                <a:rPr lang="es-ES" sz="1200" b="1" dirty="0" smtClean="0">
                  <a:solidFill>
                    <a:srgbClr val="666666"/>
                  </a:solidFill>
                  <a:latin typeface="Helvetica Neue"/>
                  <a:ea typeface="Helvetica Neue"/>
                  <a:cs typeface="Helvetica Neue"/>
                  <a:sym typeface="Helvetica Neue"/>
                </a:rPr>
                <a:t>’]</a:t>
              </a:r>
              <a:endParaRPr lang="es-ES" sz="1200" b="1" dirty="0">
                <a:solidFill>
                  <a:srgbClr val="666666"/>
                </a:solidFill>
                <a:latin typeface="Helvetica Neue"/>
                <a:ea typeface="Helvetica Neue"/>
                <a:cs typeface="Helvetica Neue"/>
                <a:sym typeface="Helvetica Neue"/>
              </a:endParaRPr>
            </a:p>
            <a:p>
              <a:pPr marL="0" marR="0" lvl="0" indent="0" algn="ctr" rtl="0">
                <a:lnSpc>
                  <a:spcPct val="130000"/>
                </a:lnSpc>
                <a:spcBef>
                  <a:spcPts val="0"/>
                </a:spcBef>
                <a:spcAft>
                  <a:spcPts val="0"/>
                </a:spcAft>
                <a:buClr>
                  <a:srgbClr val="000000"/>
                </a:buClr>
                <a:buSzPts val="1200"/>
                <a:buFont typeface="Arial"/>
                <a:buNone/>
              </a:pPr>
              <a:endParaRPr sz="1200" b="0" i="0" u="none" strike="noStrike" cap="none" dirty="0">
                <a:solidFill>
                  <a:srgbClr val="FF0000"/>
                </a:solidFill>
                <a:latin typeface="Helvetica Neue"/>
                <a:ea typeface="Helvetica Neue"/>
                <a:cs typeface="Helvetica Neue"/>
                <a:sym typeface="Helvetica Neue"/>
              </a:endParaRPr>
            </a:p>
          </p:txBody>
        </p:sp>
        <p:sp>
          <p:nvSpPr>
            <p:cNvPr id="537" name="Google Shape;537;p33"/>
            <p:cNvSpPr/>
            <p:nvPr/>
          </p:nvSpPr>
          <p:spPr>
            <a:xfrm>
              <a:off x="7358025" y="4040283"/>
              <a:ext cx="186300" cy="88500"/>
            </a:xfrm>
            <a:prstGeom prst="triangle">
              <a:avLst>
                <a:gd name="adj" fmla="val 47462"/>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8" name="Google Shape;538;p33"/>
          <p:cNvGrpSpPr/>
          <p:nvPr/>
        </p:nvGrpSpPr>
        <p:grpSpPr>
          <a:xfrm>
            <a:off x="9119507" y="4081103"/>
            <a:ext cx="2147207" cy="2064810"/>
            <a:chOff x="8346858" y="4048447"/>
            <a:chExt cx="1734600" cy="2064810"/>
          </a:xfrm>
        </p:grpSpPr>
        <p:sp>
          <p:nvSpPr>
            <p:cNvPr id="539" name="Google Shape;539;p33"/>
            <p:cNvSpPr txBox="1"/>
            <p:nvPr/>
          </p:nvSpPr>
          <p:spPr>
            <a:xfrm>
              <a:off x="8346858" y="4167157"/>
              <a:ext cx="1734600" cy="1946100"/>
            </a:xfrm>
            <a:prstGeom prst="rect">
              <a:avLst/>
            </a:prstGeom>
            <a:noFill/>
            <a:ln>
              <a:noFill/>
            </a:ln>
          </p:spPr>
          <p:txBody>
            <a:bodyPr spcFirstLastPara="1" wrap="square" lIns="91425" tIns="91425" rIns="91425" bIns="91425" anchor="t" anchorCtr="0">
              <a:noAutofit/>
            </a:bodyPr>
            <a:lstStyle/>
            <a:p>
              <a:pPr lvl="0" algn="ctr">
                <a:buSzPts val="1200"/>
              </a:pPr>
              <a:endParaRPr lang="es-ES" sz="1200" b="1" dirty="0" smtClean="0">
                <a:solidFill>
                  <a:srgbClr val="666666"/>
                </a:solidFill>
                <a:latin typeface="Helvetica Neue"/>
                <a:ea typeface="Helvetica Neue"/>
                <a:cs typeface="Helvetica Neue"/>
                <a:sym typeface="Helvetica Neue"/>
              </a:endParaRPr>
            </a:p>
            <a:p>
              <a:pPr algn="ctr">
                <a:buSzPts val="1200"/>
              </a:pPr>
              <a:r>
                <a:rPr lang="es-ES" b="1" dirty="0">
                  <a:solidFill>
                    <a:srgbClr val="666666"/>
                  </a:solidFill>
                  <a:latin typeface="Helvetica Neue"/>
                  <a:ea typeface="Helvetica Neue"/>
                  <a:cs typeface="Helvetica Neue"/>
                  <a:sym typeface="Helvetica Neue"/>
                </a:rPr>
                <a:t>Muy negativo</a:t>
              </a:r>
            </a:p>
            <a:p>
              <a:pPr lvl="0" algn="ctr">
                <a:buSzPts val="1200"/>
              </a:pPr>
              <a:endParaRPr lang="es-ES" sz="1200" b="1" dirty="0">
                <a:solidFill>
                  <a:srgbClr val="666666"/>
                </a:solidFill>
                <a:latin typeface="Helvetica Neue"/>
                <a:ea typeface="Helvetica Neue"/>
                <a:cs typeface="Helvetica Neue"/>
                <a:sym typeface="Helvetica Neue"/>
              </a:endParaRPr>
            </a:p>
            <a:p>
              <a:pPr algn="ctr">
                <a:lnSpc>
                  <a:spcPct val="130000"/>
                </a:lnSpc>
                <a:buSzPts val="1200"/>
              </a:pPr>
              <a:r>
                <a:rPr lang="es-ES" sz="1200" b="1" dirty="0">
                  <a:solidFill>
                    <a:srgbClr val="666666"/>
                  </a:solidFill>
                  <a:latin typeface="Helvetica Neue"/>
                  <a:ea typeface="Helvetica Neue"/>
                  <a:cs typeface="Helvetica Neue"/>
                  <a:sym typeface="Helvetica Neue"/>
                </a:rPr>
                <a:t>[‘</a:t>
              </a:r>
              <a:r>
                <a:rPr lang="es-ES" sz="1200" dirty="0" err="1">
                  <a:solidFill>
                    <a:srgbClr val="666666"/>
                  </a:solidFill>
                  <a:latin typeface="Helvetica Neue"/>
                  <a:ea typeface="Helvetica Neue"/>
                  <a:cs typeface="Helvetica Neue"/>
                  <a:sym typeface="Helvetica Neue"/>
                </a:rPr>
                <a:t>Avg</a:t>
              </a:r>
              <a:r>
                <a:rPr lang="es-ES" sz="1200" dirty="0">
                  <a:solidFill>
                    <a:srgbClr val="666666"/>
                  </a:solidFill>
                  <a:latin typeface="Helvetica Neue"/>
                  <a:ea typeface="Helvetica Neue"/>
                  <a:cs typeface="Helvetica Neue"/>
                  <a:sym typeface="Helvetica Neue"/>
                </a:rPr>
                <a:t> </a:t>
              </a:r>
              <a:r>
                <a:rPr lang="es-ES" sz="1200" dirty="0" err="1" smtClean="0">
                  <a:solidFill>
                    <a:srgbClr val="666666"/>
                  </a:solidFill>
                  <a:latin typeface="Helvetica Neue"/>
                  <a:ea typeface="Helvetica Neue"/>
                  <a:cs typeface="Helvetica Neue"/>
                  <a:sym typeface="Helvetica Neue"/>
                </a:rPr>
                <a:t>Negative</a:t>
              </a:r>
              <a:r>
                <a:rPr lang="es-ES" sz="1200" dirty="0" smtClean="0">
                  <a:solidFill>
                    <a:srgbClr val="666666"/>
                  </a:solidFill>
                  <a:latin typeface="Helvetica Neue"/>
                  <a:ea typeface="Helvetica Neue"/>
                  <a:cs typeface="Helvetica Neue"/>
                  <a:sym typeface="Helvetica Neue"/>
                </a:rPr>
                <a:t> </a:t>
              </a:r>
              <a:r>
                <a:rPr lang="es-ES" sz="1200" dirty="0" err="1">
                  <a:solidFill>
                    <a:srgbClr val="666666"/>
                  </a:solidFill>
                  <a:latin typeface="Helvetica Neue"/>
                  <a:ea typeface="Helvetica Neue"/>
                  <a:cs typeface="Helvetica Neue"/>
                  <a:sym typeface="Helvetica Neue"/>
                </a:rPr>
                <a:t>sentences</a:t>
              </a:r>
              <a:r>
                <a:rPr lang="es-ES" sz="1200" b="1" dirty="0">
                  <a:solidFill>
                    <a:srgbClr val="666666"/>
                  </a:solidFill>
                  <a:latin typeface="Helvetica Neue"/>
                  <a:ea typeface="Helvetica Neue"/>
                  <a:cs typeface="Helvetica Neue"/>
                  <a:sym typeface="Helvetica Neue"/>
                </a:rPr>
                <a:t>’]</a:t>
              </a:r>
            </a:p>
            <a:p>
              <a:pPr lvl="0" algn="ctr">
                <a:lnSpc>
                  <a:spcPct val="130000"/>
                </a:lnSpc>
                <a:buSzPts val="1200"/>
              </a:pPr>
              <a:r>
                <a:rPr lang="es-ES" sz="1200" dirty="0" err="1">
                  <a:solidFill>
                    <a:srgbClr val="666666"/>
                  </a:solidFill>
                  <a:latin typeface="Helvetica Neue"/>
                  <a:ea typeface="Helvetica Neue"/>
                  <a:cs typeface="Helvetica Neue"/>
                  <a:sym typeface="Helvetica Neue"/>
                </a:rPr>
                <a:t>or</a:t>
              </a:r>
              <a:endParaRPr lang="es-ES" sz="1200" dirty="0">
                <a:solidFill>
                  <a:srgbClr val="666666"/>
                </a:solidFill>
                <a:latin typeface="Helvetica Neue"/>
                <a:ea typeface="Helvetica Neue"/>
                <a:cs typeface="Helvetica Neue"/>
                <a:sym typeface="Helvetica Neue"/>
              </a:endParaRPr>
            </a:p>
            <a:p>
              <a:pPr lvl="0" algn="ctr">
                <a:lnSpc>
                  <a:spcPct val="130000"/>
                </a:lnSpc>
                <a:buSzPts val="1200"/>
              </a:pPr>
              <a:r>
                <a:rPr lang="es-ES" sz="1200" b="1" dirty="0" smtClean="0">
                  <a:solidFill>
                    <a:srgbClr val="666666"/>
                  </a:solidFill>
                  <a:latin typeface="Helvetica Neue"/>
                  <a:ea typeface="Helvetica Neue"/>
                  <a:cs typeface="Helvetica Neue"/>
                  <a:sym typeface="Helvetica Neue"/>
                </a:rPr>
                <a:t>[‘</a:t>
              </a:r>
              <a:r>
                <a:rPr lang="es-ES" sz="1200" dirty="0" err="1">
                  <a:solidFill>
                    <a:srgbClr val="666666"/>
                  </a:solidFill>
                  <a:latin typeface="Helvetica Neue"/>
                  <a:ea typeface="Helvetica Neue"/>
                  <a:cs typeface="Helvetica Neue"/>
                  <a:sym typeface="Helvetica Neue"/>
                </a:rPr>
                <a:t>Negative</a:t>
              </a:r>
              <a:r>
                <a:rPr lang="es-ES" sz="1200" b="1" dirty="0" smtClean="0">
                  <a:solidFill>
                    <a:srgbClr val="666666"/>
                  </a:solidFill>
                  <a:latin typeface="Helvetica Neue"/>
                  <a:ea typeface="Helvetica Neue"/>
                  <a:cs typeface="Helvetica Neue"/>
                  <a:sym typeface="Helvetica Neue"/>
                </a:rPr>
                <a:t>’]</a:t>
              </a:r>
              <a:endParaRPr lang="es-ES" sz="1200" b="1" dirty="0">
                <a:solidFill>
                  <a:srgbClr val="666666"/>
                </a:solidFill>
                <a:latin typeface="Helvetica Neue"/>
                <a:ea typeface="Helvetica Neue"/>
                <a:cs typeface="Helvetica Neue"/>
                <a:sym typeface="Helvetica Neue"/>
              </a:endParaRPr>
            </a:p>
            <a:p>
              <a:pPr lvl="0" algn="ctr">
                <a:lnSpc>
                  <a:spcPct val="130000"/>
                </a:lnSpc>
                <a:buSzPts val="1200"/>
              </a:pPr>
              <a:endParaRPr lang="es-ES" sz="1200" dirty="0">
                <a:solidFill>
                  <a:srgbClr val="FF0000"/>
                </a:solidFill>
                <a:latin typeface="Helvetica Neue"/>
                <a:ea typeface="Helvetica Neue"/>
                <a:cs typeface="Helvetica Neue"/>
                <a:sym typeface="Helvetica Neue"/>
              </a:endParaRPr>
            </a:p>
          </p:txBody>
        </p:sp>
        <p:sp>
          <p:nvSpPr>
            <p:cNvPr id="540" name="Google Shape;540;p33"/>
            <p:cNvSpPr/>
            <p:nvPr/>
          </p:nvSpPr>
          <p:spPr>
            <a:xfrm>
              <a:off x="9121000" y="4048447"/>
              <a:ext cx="186300" cy="88500"/>
            </a:xfrm>
            <a:prstGeom prst="triangle">
              <a:avLst>
                <a:gd name="adj" fmla="val 47462"/>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6" name="Google Shape;546;p33"/>
          <p:cNvSpPr/>
          <p:nvPr/>
        </p:nvSpPr>
        <p:spPr>
          <a:xfrm>
            <a:off x="3722249" y="4072922"/>
            <a:ext cx="223560" cy="88500"/>
          </a:xfrm>
          <a:prstGeom prst="triangle">
            <a:avLst>
              <a:gd name="adj" fmla="val 47462"/>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3"/>
          <p:cNvSpPr/>
          <p:nvPr/>
        </p:nvSpPr>
        <p:spPr>
          <a:xfrm>
            <a:off x="5219200" y="4637050"/>
            <a:ext cx="1339200" cy="194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2 Título"/>
          <p:cNvSpPr txBox="1">
            <a:spLocks/>
          </p:cNvSpPr>
          <p:nvPr/>
        </p:nvSpPr>
        <p:spPr>
          <a:xfrm>
            <a:off x="0" y="1194039"/>
            <a:ext cx="12161376" cy="71913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2800" b="1" dirty="0" smtClean="0">
                <a:effectLst>
                  <a:outerShdw blurRad="38100" dist="38100" dir="2700000" algn="tl">
                    <a:srgbClr val="000000">
                      <a:alpha val="43137"/>
                    </a:srgbClr>
                  </a:outerShdw>
                </a:effectLst>
              </a:rPr>
              <a:t>SIA</a:t>
            </a:r>
            <a:r>
              <a:rPr lang="es-ES" dirty="0" smtClean="0">
                <a:effectLst>
                  <a:outerShdw blurRad="38100" dist="38100" dir="2700000" algn="tl">
                    <a:srgbClr val="000000">
                      <a:alpha val="43137"/>
                    </a:srgbClr>
                  </a:outerShdw>
                </a:effectLst>
              </a:rPr>
              <a:t> : Análisis de la </a:t>
            </a:r>
            <a:r>
              <a:rPr lang="es-ES" sz="2800" b="1" dirty="0" smtClean="0">
                <a:effectLst>
                  <a:outerShdw blurRad="38100" dist="38100" dir="2700000" algn="tl">
                    <a:srgbClr val="000000">
                      <a:alpha val="43137"/>
                    </a:srgbClr>
                  </a:outerShdw>
                </a:effectLst>
              </a:rPr>
              <a:t>intensidad</a:t>
            </a:r>
            <a:r>
              <a:rPr lang="es-ES" dirty="0">
                <a:effectLst>
                  <a:outerShdw blurRad="38100" dist="38100" dir="2700000" algn="tl">
                    <a:srgbClr val="000000">
                      <a:alpha val="43137"/>
                    </a:srgbClr>
                  </a:outerShdw>
                </a:effectLst>
              </a:rPr>
              <a:t> </a:t>
            </a:r>
            <a:r>
              <a:rPr lang="es-ES" dirty="0" smtClean="0">
                <a:effectLst>
                  <a:outerShdw blurRad="38100" dist="38100" dir="2700000" algn="tl">
                    <a:srgbClr val="000000">
                      <a:alpha val="43137"/>
                    </a:srgbClr>
                  </a:outerShdw>
                </a:effectLst>
              </a:rPr>
              <a:t>y </a:t>
            </a:r>
            <a:r>
              <a:rPr lang="es-ES" sz="2800" b="1" dirty="0" smtClean="0">
                <a:effectLst>
                  <a:outerShdw blurRad="38100" dist="38100" dir="2700000" algn="tl">
                    <a:srgbClr val="000000">
                      <a:alpha val="43137"/>
                    </a:srgbClr>
                  </a:outerShdw>
                </a:effectLst>
              </a:rPr>
              <a:t>polaridad</a:t>
            </a:r>
            <a:r>
              <a:rPr lang="es-ES" dirty="0" smtClean="0">
                <a:effectLst>
                  <a:outerShdw blurRad="38100" dist="38100" dir="2700000" algn="tl">
                    <a:srgbClr val="000000">
                      <a:alpha val="43137"/>
                    </a:srgbClr>
                  </a:outerShdw>
                </a:effectLst>
              </a:rPr>
              <a:t> del sentimiento</a:t>
            </a:r>
            <a:endParaRPr lang="es-ES" dirty="0">
              <a:effectLst>
                <a:outerShdw blurRad="38100" dist="38100" dir="2700000" algn="tl">
                  <a:srgbClr val="000000">
                    <a:alpha val="43137"/>
                  </a:srgbClr>
                </a:outerShdw>
              </a:effectLst>
            </a:endParaRPr>
          </a:p>
        </p:txBody>
      </p:sp>
      <p:grpSp>
        <p:nvGrpSpPr>
          <p:cNvPr id="47" name="46 Grupo"/>
          <p:cNvGrpSpPr/>
          <p:nvPr/>
        </p:nvGrpSpPr>
        <p:grpSpPr>
          <a:xfrm>
            <a:off x="5272488" y="2565836"/>
            <a:ext cx="1234120" cy="1199317"/>
            <a:chOff x="4451378" y="4797152"/>
            <a:chExt cx="1234120" cy="1199317"/>
          </a:xfrm>
        </p:grpSpPr>
        <p:sp>
          <p:nvSpPr>
            <p:cNvPr id="48" name="47 Elipse"/>
            <p:cNvSpPr/>
            <p:nvPr/>
          </p:nvSpPr>
          <p:spPr>
            <a:xfrm>
              <a:off x="4451378" y="4797152"/>
              <a:ext cx="1234120" cy="1199317"/>
            </a:xfrm>
            <a:prstGeom prst="ellipse">
              <a:avLst/>
            </a:prstGeom>
            <a:solidFill>
              <a:srgbClr val="93CFD5"/>
            </a:solidFill>
            <a:ln w="12700">
              <a:solidFill>
                <a:srgbClr val="9CC6C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9" name="48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0" name="49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50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2" name="51 Grupo"/>
          <p:cNvGrpSpPr/>
          <p:nvPr/>
        </p:nvGrpSpPr>
        <p:grpSpPr>
          <a:xfrm>
            <a:off x="7397290" y="2565836"/>
            <a:ext cx="1234120" cy="1199317"/>
            <a:chOff x="6516142" y="4797152"/>
            <a:chExt cx="1234120" cy="1199317"/>
          </a:xfrm>
          <a:solidFill>
            <a:srgbClr val="FF2D2D"/>
          </a:solidFill>
        </p:grpSpPr>
        <p:sp>
          <p:nvSpPr>
            <p:cNvPr id="53" name="52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4" name="53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5" name="54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55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7" name="56 Grupo"/>
          <p:cNvGrpSpPr/>
          <p:nvPr/>
        </p:nvGrpSpPr>
        <p:grpSpPr>
          <a:xfrm>
            <a:off x="3204213" y="2565836"/>
            <a:ext cx="1234120" cy="1199317"/>
            <a:chOff x="6516142" y="4797152"/>
            <a:chExt cx="1234120" cy="1199317"/>
          </a:xfrm>
          <a:solidFill>
            <a:srgbClr val="1DBD7C"/>
          </a:solidFill>
        </p:grpSpPr>
        <p:sp>
          <p:nvSpPr>
            <p:cNvPr id="58" name="57 Elipse"/>
            <p:cNvSpPr/>
            <p:nvPr/>
          </p:nvSpPr>
          <p:spPr>
            <a:xfrm>
              <a:off x="6516142" y="4797152"/>
              <a:ext cx="1234120" cy="1199317"/>
            </a:xfrm>
            <a:prstGeom prst="ellipse">
              <a:avLst/>
            </a:prstGeom>
            <a:grpFill/>
            <a:ln w="12700">
              <a:solidFill>
                <a:srgbClr val="1DBD7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9" name="58 Arco"/>
            <p:cNvSpPr/>
            <p:nvPr/>
          </p:nvSpPr>
          <p:spPr>
            <a:xfrm rot="9324441">
              <a:off x="6922863" y="5292613"/>
              <a:ext cx="590183" cy="366484"/>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0" name="59 Elipse"/>
            <p:cNvSpPr/>
            <p:nvPr/>
          </p:nvSpPr>
          <p:spPr>
            <a:xfrm>
              <a:off x="6953452"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60 Elipse"/>
            <p:cNvSpPr/>
            <p:nvPr/>
          </p:nvSpPr>
          <p:spPr>
            <a:xfrm>
              <a:off x="7232908"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2" name="61 Grupo"/>
          <p:cNvGrpSpPr/>
          <p:nvPr/>
        </p:nvGrpSpPr>
        <p:grpSpPr>
          <a:xfrm>
            <a:off x="9569819" y="2565836"/>
            <a:ext cx="1234120" cy="1389934"/>
            <a:chOff x="6516142" y="4797152"/>
            <a:chExt cx="1234120" cy="1389934"/>
          </a:xfrm>
          <a:solidFill>
            <a:schemeClr val="accent1">
              <a:lumMod val="75000"/>
            </a:schemeClr>
          </a:solidFill>
        </p:grpSpPr>
        <p:sp>
          <p:nvSpPr>
            <p:cNvPr id="63" name="62 Elipse"/>
            <p:cNvSpPr/>
            <p:nvPr/>
          </p:nvSpPr>
          <p:spPr>
            <a:xfrm>
              <a:off x="6516142" y="4797152"/>
              <a:ext cx="1234120" cy="1199317"/>
            </a:xfrm>
            <a:prstGeom prst="ellipse">
              <a:avLst/>
            </a:prstGeom>
            <a:grpFill/>
            <a:ln w="12700">
              <a:solidFill>
                <a:schemeClr val="accent1">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4" name="63 Arco"/>
            <p:cNvSpPr/>
            <p:nvPr/>
          </p:nvSpPr>
          <p:spPr>
            <a:xfrm rot="19717452">
              <a:off x="6687396" y="5544185"/>
              <a:ext cx="773573" cy="64290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5" name="64 Elipse"/>
            <p:cNvSpPr/>
            <p:nvPr/>
          </p:nvSpPr>
          <p:spPr>
            <a:xfrm>
              <a:off x="694758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65 Elipse"/>
            <p:cNvSpPr/>
            <p:nvPr/>
          </p:nvSpPr>
          <p:spPr>
            <a:xfrm>
              <a:off x="726680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7" name="66 Grupo"/>
          <p:cNvGrpSpPr/>
          <p:nvPr/>
        </p:nvGrpSpPr>
        <p:grpSpPr>
          <a:xfrm>
            <a:off x="1068499" y="2565836"/>
            <a:ext cx="1234120" cy="1199317"/>
            <a:chOff x="6516142" y="4797152"/>
            <a:chExt cx="1234120" cy="1199317"/>
          </a:xfrm>
          <a:solidFill>
            <a:srgbClr val="0F9538"/>
          </a:solidFill>
        </p:grpSpPr>
        <p:sp>
          <p:nvSpPr>
            <p:cNvPr id="68" name="67 Elipse"/>
            <p:cNvSpPr/>
            <p:nvPr/>
          </p:nvSpPr>
          <p:spPr>
            <a:xfrm>
              <a:off x="6516142" y="4797152"/>
              <a:ext cx="1234120" cy="1199317"/>
            </a:xfrm>
            <a:prstGeom prst="ellipse">
              <a:avLst/>
            </a:prstGeom>
            <a:grpFill/>
            <a:ln w="12700">
              <a:solidFill>
                <a:srgbClr val="0F9538"/>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9" name="68 Arco"/>
            <p:cNvSpPr/>
            <p:nvPr/>
          </p:nvSpPr>
          <p:spPr>
            <a:xfrm rot="8568908">
              <a:off x="6768123" y="4988045"/>
              <a:ext cx="937627" cy="661128"/>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0" name="69 Elipse"/>
            <p:cNvSpPr/>
            <p:nvPr/>
          </p:nvSpPr>
          <p:spPr>
            <a:xfrm>
              <a:off x="7260270"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70 Elipse"/>
            <p:cNvSpPr/>
            <p:nvPr/>
          </p:nvSpPr>
          <p:spPr>
            <a:xfrm>
              <a:off x="6938558"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506"/>
        <p:cNvGrpSpPr/>
        <p:nvPr/>
      </p:nvGrpSpPr>
      <p:grpSpPr>
        <a:xfrm>
          <a:off x="0" y="0"/>
          <a:ext cx="0" cy="0"/>
          <a:chOff x="0" y="0"/>
          <a:chExt cx="0" cy="0"/>
        </a:xfrm>
      </p:grpSpPr>
      <p:sp>
        <p:nvSpPr>
          <p:cNvPr id="515" name="Google Shape;515;p33"/>
          <p:cNvSpPr/>
          <p:nvPr/>
        </p:nvSpPr>
        <p:spPr>
          <a:xfrm>
            <a:off x="3613250" y="5631275"/>
            <a:ext cx="1339200" cy="87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3"/>
          <p:cNvSpPr/>
          <p:nvPr/>
        </p:nvSpPr>
        <p:spPr>
          <a:xfrm>
            <a:off x="10281850" y="3351459"/>
            <a:ext cx="1339200" cy="90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3"/>
          <p:cNvSpPr/>
          <p:nvPr/>
        </p:nvSpPr>
        <p:spPr>
          <a:xfrm>
            <a:off x="1924150" y="4267475"/>
            <a:ext cx="1339200" cy="224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3"/>
          <p:cNvSpPr/>
          <p:nvPr/>
        </p:nvSpPr>
        <p:spPr>
          <a:xfrm>
            <a:off x="6768925" y="4267475"/>
            <a:ext cx="1339200" cy="224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3"/>
          <p:cNvSpPr/>
          <p:nvPr/>
        </p:nvSpPr>
        <p:spPr>
          <a:xfrm>
            <a:off x="431925" y="4267475"/>
            <a:ext cx="1339200" cy="224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3"/>
          <p:cNvSpPr/>
          <p:nvPr/>
        </p:nvSpPr>
        <p:spPr>
          <a:xfrm>
            <a:off x="1952350" y="4267475"/>
            <a:ext cx="1339200" cy="224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3"/>
          <p:cNvSpPr/>
          <p:nvPr/>
        </p:nvSpPr>
        <p:spPr>
          <a:xfrm>
            <a:off x="5219200" y="4637050"/>
            <a:ext cx="1339200" cy="194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250" t="53500" r="4722" b="8395"/>
          <a:stretch/>
        </p:blipFill>
        <p:spPr bwMode="auto">
          <a:xfrm>
            <a:off x="304800" y="1471273"/>
            <a:ext cx="11645900" cy="3041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4" name="2 Título"/>
          <p:cNvSpPr txBox="1">
            <a:spLocks/>
          </p:cNvSpPr>
          <p:nvPr/>
        </p:nvSpPr>
        <p:spPr>
          <a:xfrm>
            <a:off x="0" y="309006"/>
            <a:ext cx="12161376" cy="116226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2800" dirty="0" smtClean="0"/>
              <a:t>SIA</a:t>
            </a:r>
            <a:r>
              <a:rPr lang="es-ES" dirty="0" smtClean="0"/>
              <a:t> : modificación del conjunto de datos </a:t>
            </a:r>
          </a:p>
          <a:p>
            <a:pPr algn="ctr"/>
            <a:r>
              <a:rPr lang="es-ES" dirty="0" smtClean="0"/>
              <a:t>(+</a:t>
            </a:r>
            <a:r>
              <a:rPr lang="es-ES" dirty="0"/>
              <a:t>7</a:t>
            </a:r>
            <a:r>
              <a:rPr lang="es-ES" dirty="0" smtClean="0"/>
              <a:t> columnas de polaridad por </a:t>
            </a:r>
            <a:r>
              <a:rPr lang="es-ES" dirty="0"/>
              <a:t>conceptos y sentencias)</a:t>
            </a:r>
          </a:p>
        </p:txBody>
      </p:sp>
      <p:sp>
        <p:nvSpPr>
          <p:cNvPr id="75" name="74 Rectángulo redondeado"/>
          <p:cNvSpPr/>
          <p:nvPr/>
        </p:nvSpPr>
        <p:spPr>
          <a:xfrm>
            <a:off x="9265099" y="1647310"/>
            <a:ext cx="2787201" cy="2865054"/>
          </a:xfrm>
          <a:prstGeom prst="roundRect">
            <a:avLst/>
          </a:prstGeom>
          <a:noFill/>
          <a:ln w="127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11 Grupo"/>
          <p:cNvGrpSpPr/>
          <p:nvPr/>
        </p:nvGrpSpPr>
        <p:grpSpPr>
          <a:xfrm flipH="1">
            <a:off x="9922717" y="1478917"/>
            <a:ext cx="535722" cy="520614"/>
            <a:chOff x="4451378" y="4797152"/>
            <a:chExt cx="1234120" cy="1199317"/>
          </a:xfrm>
        </p:grpSpPr>
        <p:sp>
          <p:nvSpPr>
            <p:cNvPr id="13" name="12 Elipse"/>
            <p:cNvSpPr/>
            <p:nvPr/>
          </p:nvSpPr>
          <p:spPr>
            <a:xfrm>
              <a:off x="4451378" y="4797152"/>
              <a:ext cx="1234120" cy="1199317"/>
            </a:xfrm>
            <a:prstGeom prst="ellipse">
              <a:avLst/>
            </a:prstGeom>
            <a:solidFill>
              <a:srgbClr val="93CFD5"/>
            </a:solidFill>
            <a:ln w="12700">
              <a:solidFill>
                <a:srgbClr val="9CC6C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13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14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7" name="16 Grupo"/>
          <p:cNvGrpSpPr/>
          <p:nvPr/>
        </p:nvGrpSpPr>
        <p:grpSpPr>
          <a:xfrm flipH="1">
            <a:off x="9345351" y="1478917"/>
            <a:ext cx="535722" cy="520614"/>
            <a:chOff x="6516142" y="4797152"/>
            <a:chExt cx="1234120" cy="1199317"/>
          </a:xfrm>
          <a:solidFill>
            <a:srgbClr val="FF2D2D"/>
          </a:solidFill>
        </p:grpSpPr>
        <p:sp>
          <p:nvSpPr>
            <p:cNvPr id="18" name="17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18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0" name="19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20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21 Grupo"/>
          <p:cNvGrpSpPr/>
          <p:nvPr/>
        </p:nvGrpSpPr>
        <p:grpSpPr>
          <a:xfrm flipH="1">
            <a:off x="10523753" y="1478917"/>
            <a:ext cx="535722" cy="520614"/>
            <a:chOff x="6516142" y="4797152"/>
            <a:chExt cx="1234120" cy="1199317"/>
          </a:xfrm>
          <a:solidFill>
            <a:srgbClr val="1DBD7C"/>
          </a:solidFill>
        </p:grpSpPr>
        <p:sp>
          <p:nvSpPr>
            <p:cNvPr id="23" name="22 Elipse"/>
            <p:cNvSpPr/>
            <p:nvPr/>
          </p:nvSpPr>
          <p:spPr>
            <a:xfrm>
              <a:off x="6516142" y="4797152"/>
              <a:ext cx="1234120" cy="1199317"/>
            </a:xfrm>
            <a:prstGeom prst="ellipse">
              <a:avLst/>
            </a:prstGeom>
            <a:grpFill/>
            <a:ln w="12700">
              <a:solidFill>
                <a:srgbClr val="1DBD7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23 Arco"/>
            <p:cNvSpPr/>
            <p:nvPr/>
          </p:nvSpPr>
          <p:spPr>
            <a:xfrm rot="9324441">
              <a:off x="6922863" y="5292613"/>
              <a:ext cx="590183" cy="366484"/>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5" name="24 Elipse"/>
            <p:cNvSpPr/>
            <p:nvPr/>
          </p:nvSpPr>
          <p:spPr>
            <a:xfrm>
              <a:off x="6953452"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Elipse"/>
            <p:cNvSpPr/>
            <p:nvPr/>
          </p:nvSpPr>
          <p:spPr>
            <a:xfrm>
              <a:off x="7232908"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7" name="26 Grupo"/>
          <p:cNvGrpSpPr/>
          <p:nvPr/>
        </p:nvGrpSpPr>
        <p:grpSpPr>
          <a:xfrm flipH="1">
            <a:off x="11222706" y="1471274"/>
            <a:ext cx="535722" cy="520614"/>
            <a:chOff x="4451378" y="4797152"/>
            <a:chExt cx="1234120" cy="1199317"/>
          </a:xfrm>
        </p:grpSpPr>
        <p:sp>
          <p:nvSpPr>
            <p:cNvPr id="28" name="27 Elipse"/>
            <p:cNvSpPr/>
            <p:nvPr/>
          </p:nvSpPr>
          <p:spPr>
            <a:xfrm>
              <a:off x="4451378" y="4797152"/>
              <a:ext cx="1234120" cy="1199317"/>
            </a:xfrm>
            <a:prstGeom prst="ellipse">
              <a:avLst/>
            </a:prstGeom>
            <a:solidFill>
              <a:schemeClr val="accent6">
                <a:lumMod val="40000"/>
                <a:lumOff val="60000"/>
              </a:schemeClr>
            </a:solidFill>
            <a:ln w="12700">
              <a:solidFill>
                <a:schemeClr val="bg1">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9" name="28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29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320" t="33827" r="4688" b="45555"/>
          <a:stretch/>
        </p:blipFill>
        <p:spPr bwMode="auto">
          <a:xfrm>
            <a:off x="234950" y="4845147"/>
            <a:ext cx="11728450" cy="1528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32 Rectángulo redondeado"/>
          <p:cNvSpPr/>
          <p:nvPr/>
        </p:nvSpPr>
        <p:spPr>
          <a:xfrm>
            <a:off x="6451600" y="5044458"/>
            <a:ext cx="5569399" cy="1432527"/>
          </a:xfrm>
          <a:prstGeom prst="roundRect">
            <a:avLst/>
          </a:prstGeom>
          <a:noFill/>
          <a:ln w="127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4" name="33 Grupo"/>
          <p:cNvGrpSpPr/>
          <p:nvPr/>
        </p:nvGrpSpPr>
        <p:grpSpPr>
          <a:xfrm flipH="1">
            <a:off x="6972573" y="4965406"/>
            <a:ext cx="362584" cy="352359"/>
            <a:chOff x="4451378" y="4797152"/>
            <a:chExt cx="1234120" cy="1199317"/>
          </a:xfrm>
        </p:grpSpPr>
        <p:sp>
          <p:nvSpPr>
            <p:cNvPr id="35" name="34 Elipse"/>
            <p:cNvSpPr/>
            <p:nvPr/>
          </p:nvSpPr>
          <p:spPr>
            <a:xfrm>
              <a:off x="4451378" y="4797152"/>
              <a:ext cx="1234120" cy="1199317"/>
            </a:xfrm>
            <a:prstGeom prst="ellipse">
              <a:avLst/>
            </a:prstGeom>
            <a:solidFill>
              <a:srgbClr val="93CFD5"/>
            </a:solidFill>
            <a:ln w="12700">
              <a:solidFill>
                <a:srgbClr val="9CC6C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35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7" name="36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9" name="38 Grupo"/>
          <p:cNvGrpSpPr/>
          <p:nvPr/>
        </p:nvGrpSpPr>
        <p:grpSpPr>
          <a:xfrm flipH="1">
            <a:off x="6504083" y="4965406"/>
            <a:ext cx="362584" cy="352359"/>
            <a:chOff x="6516142" y="4797152"/>
            <a:chExt cx="1234120" cy="1199317"/>
          </a:xfrm>
          <a:solidFill>
            <a:srgbClr val="FF2D2D"/>
          </a:solidFill>
        </p:grpSpPr>
        <p:sp>
          <p:nvSpPr>
            <p:cNvPr id="40" name="39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1" name="40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2" name="41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42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4" name="43 Grupo"/>
          <p:cNvGrpSpPr/>
          <p:nvPr/>
        </p:nvGrpSpPr>
        <p:grpSpPr>
          <a:xfrm flipH="1">
            <a:off x="7426435" y="4965406"/>
            <a:ext cx="362584" cy="352359"/>
            <a:chOff x="6516142" y="4797152"/>
            <a:chExt cx="1234120" cy="1199317"/>
          </a:xfrm>
          <a:solidFill>
            <a:srgbClr val="1DBD7C"/>
          </a:solidFill>
        </p:grpSpPr>
        <p:sp>
          <p:nvSpPr>
            <p:cNvPr id="45" name="44 Elipse"/>
            <p:cNvSpPr/>
            <p:nvPr/>
          </p:nvSpPr>
          <p:spPr>
            <a:xfrm>
              <a:off x="6516142" y="4797152"/>
              <a:ext cx="1234120" cy="1199317"/>
            </a:xfrm>
            <a:prstGeom prst="ellipse">
              <a:avLst/>
            </a:prstGeom>
            <a:grpFill/>
            <a:ln w="12700">
              <a:solidFill>
                <a:srgbClr val="1DBD7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6" name="45 Arco"/>
            <p:cNvSpPr/>
            <p:nvPr/>
          </p:nvSpPr>
          <p:spPr>
            <a:xfrm rot="9324441">
              <a:off x="6922863" y="5292613"/>
              <a:ext cx="590183" cy="366484"/>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7" name="46 Elipse"/>
            <p:cNvSpPr/>
            <p:nvPr/>
          </p:nvSpPr>
          <p:spPr>
            <a:xfrm>
              <a:off x="6953452"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47 Elipse"/>
            <p:cNvSpPr/>
            <p:nvPr/>
          </p:nvSpPr>
          <p:spPr>
            <a:xfrm>
              <a:off x="7232908"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9" name="48 Grupo"/>
          <p:cNvGrpSpPr/>
          <p:nvPr/>
        </p:nvGrpSpPr>
        <p:grpSpPr>
          <a:xfrm flipH="1">
            <a:off x="7957603" y="4957763"/>
            <a:ext cx="362584" cy="352359"/>
            <a:chOff x="4451378" y="4797152"/>
            <a:chExt cx="1234120" cy="1199317"/>
          </a:xfrm>
        </p:grpSpPr>
        <p:sp>
          <p:nvSpPr>
            <p:cNvPr id="50" name="49 Elipse"/>
            <p:cNvSpPr/>
            <p:nvPr/>
          </p:nvSpPr>
          <p:spPr>
            <a:xfrm>
              <a:off x="4451378" y="4797152"/>
              <a:ext cx="1234120" cy="1199317"/>
            </a:xfrm>
            <a:prstGeom prst="ellipse">
              <a:avLst/>
            </a:prstGeom>
            <a:solidFill>
              <a:schemeClr val="accent6">
                <a:lumMod val="40000"/>
                <a:lumOff val="60000"/>
              </a:schemeClr>
            </a:solidFill>
            <a:ln w="12700">
              <a:solidFill>
                <a:schemeClr val="bg1">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1" name="50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2" name="51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52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9" name="58 Grupo"/>
          <p:cNvGrpSpPr/>
          <p:nvPr/>
        </p:nvGrpSpPr>
        <p:grpSpPr>
          <a:xfrm flipH="1">
            <a:off x="10008092" y="4965406"/>
            <a:ext cx="362584" cy="352359"/>
            <a:chOff x="6516142" y="4797152"/>
            <a:chExt cx="1234120" cy="1199317"/>
          </a:xfrm>
          <a:solidFill>
            <a:srgbClr val="FF2D2D">
              <a:alpha val="70000"/>
            </a:srgbClr>
          </a:solidFill>
        </p:grpSpPr>
        <p:sp>
          <p:nvSpPr>
            <p:cNvPr id="60" name="59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1" name="60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2" name="61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62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9" name="68 Grupo"/>
          <p:cNvGrpSpPr/>
          <p:nvPr/>
        </p:nvGrpSpPr>
        <p:grpSpPr>
          <a:xfrm flipH="1">
            <a:off x="11196662" y="4965406"/>
            <a:ext cx="362584" cy="352359"/>
            <a:chOff x="4451378" y="4797152"/>
            <a:chExt cx="1234120" cy="1199317"/>
          </a:xfrm>
        </p:grpSpPr>
        <p:sp>
          <p:nvSpPr>
            <p:cNvPr id="70" name="69 Elipse"/>
            <p:cNvSpPr/>
            <p:nvPr/>
          </p:nvSpPr>
          <p:spPr>
            <a:xfrm>
              <a:off x="4451378" y="4797152"/>
              <a:ext cx="1234120" cy="1199317"/>
            </a:xfrm>
            <a:prstGeom prst="ellipse">
              <a:avLst/>
            </a:prstGeom>
            <a:solidFill>
              <a:srgbClr val="93CFD5">
                <a:alpha val="70000"/>
              </a:srgbClr>
            </a:solidFill>
            <a:ln w="12700">
              <a:solidFill>
                <a:srgbClr val="9CC6C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1" name="70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2" name="71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75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7" name="76 Grupo"/>
          <p:cNvGrpSpPr/>
          <p:nvPr/>
        </p:nvGrpSpPr>
        <p:grpSpPr>
          <a:xfrm flipH="1">
            <a:off x="8892406" y="4965406"/>
            <a:ext cx="362584" cy="352359"/>
            <a:chOff x="6516142" y="4797152"/>
            <a:chExt cx="1234120" cy="1199317"/>
          </a:xfrm>
          <a:solidFill>
            <a:srgbClr val="1DBD7C">
              <a:alpha val="70000"/>
            </a:srgbClr>
          </a:solidFill>
        </p:grpSpPr>
        <p:sp>
          <p:nvSpPr>
            <p:cNvPr id="78" name="77 Elipse"/>
            <p:cNvSpPr/>
            <p:nvPr/>
          </p:nvSpPr>
          <p:spPr>
            <a:xfrm>
              <a:off x="6516142" y="4797152"/>
              <a:ext cx="1234120" cy="1199317"/>
            </a:xfrm>
            <a:prstGeom prst="ellipse">
              <a:avLst/>
            </a:prstGeom>
            <a:grpFill/>
            <a:ln w="12700">
              <a:solidFill>
                <a:srgbClr val="1DBD7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9" name="78 Arco"/>
            <p:cNvSpPr/>
            <p:nvPr/>
          </p:nvSpPr>
          <p:spPr>
            <a:xfrm rot="9324441">
              <a:off x="6922863" y="5292613"/>
              <a:ext cx="590183" cy="366484"/>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0" name="79 Elipse"/>
            <p:cNvSpPr/>
            <p:nvPr/>
          </p:nvSpPr>
          <p:spPr>
            <a:xfrm>
              <a:off x="6953452"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80 Elipse"/>
            <p:cNvSpPr/>
            <p:nvPr/>
          </p:nvSpPr>
          <p:spPr>
            <a:xfrm>
              <a:off x="7232908"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947313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1" name="Picture 3" descr="C:\Users\Buba\Documents\CURSOS-PROGRAMACION\IT-Academy\IT-DATA-SCIENCE\DS-Proyecto\Imagenes_diapos\Graficas_proyecto\EDA_info_2.png"/>
          <p:cNvPicPr>
            <a:picLocks noChangeAspect="1" noChangeArrowheads="1"/>
          </p:cNvPicPr>
          <p:nvPr/>
        </p:nvPicPr>
        <p:blipFill rotWithShape="1">
          <a:blip r:embed="rId2">
            <a:extLst>
              <a:ext uri="{28A0092B-C50C-407E-A947-70E740481C1C}">
                <a14:useLocalDpi xmlns:a14="http://schemas.microsoft.com/office/drawing/2010/main" val="0"/>
              </a:ext>
            </a:extLst>
          </a:blip>
          <a:srcRect l="2405"/>
          <a:stretch/>
        </p:blipFill>
        <p:spPr bwMode="auto">
          <a:xfrm>
            <a:off x="596901" y="2267905"/>
            <a:ext cx="3746500" cy="43459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Buba\Documents\CURSOS-PROGRAMACION\IT-Academy\IT-DATA-SCIENCE\DS-Proyecto\Imagenes_diapos\Graficas_proyecto\descrbe_info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450" y="2267905"/>
            <a:ext cx="6889750" cy="3053105"/>
          </a:xfrm>
          <a:prstGeom prst="rect">
            <a:avLst/>
          </a:prstGeom>
          <a:noFill/>
          <a:extLst>
            <a:ext uri="{909E8E84-426E-40DD-AFC4-6F175D3DCCD1}">
              <a14:hiddenFill xmlns:a14="http://schemas.microsoft.com/office/drawing/2010/main">
                <a:solidFill>
                  <a:srgbClr val="FFFFFF"/>
                </a:solidFill>
              </a14:hiddenFill>
            </a:ext>
          </a:extLst>
        </p:spPr>
      </p:pic>
      <p:sp>
        <p:nvSpPr>
          <p:cNvPr id="8" name="2 Título"/>
          <p:cNvSpPr txBox="1">
            <a:spLocks/>
          </p:cNvSpPr>
          <p:nvPr/>
        </p:nvSpPr>
        <p:spPr>
          <a:xfrm>
            <a:off x="0" y="870423"/>
            <a:ext cx="12161376" cy="71913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2800" dirty="0" smtClean="0"/>
              <a:t>SIA</a:t>
            </a:r>
            <a:r>
              <a:rPr lang="es-ES" dirty="0" smtClean="0"/>
              <a:t> : modificación del conjunto de datos (+3 columnas de polaridad por sentencias)</a:t>
            </a:r>
            <a:endParaRPr lang="es-ES" dirty="0"/>
          </a:p>
        </p:txBody>
      </p:sp>
      <p:sp>
        <p:nvSpPr>
          <p:cNvPr id="9" name="8 Rectángulo redondeado"/>
          <p:cNvSpPr/>
          <p:nvPr/>
        </p:nvSpPr>
        <p:spPr>
          <a:xfrm>
            <a:off x="365126" y="5067301"/>
            <a:ext cx="4064000" cy="1162049"/>
          </a:xfrm>
          <a:prstGeom prst="roundRect">
            <a:avLst/>
          </a:prstGeom>
          <a:noFill/>
          <a:ln w="127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redondeado"/>
          <p:cNvSpPr/>
          <p:nvPr/>
        </p:nvSpPr>
        <p:spPr>
          <a:xfrm>
            <a:off x="4859958" y="1895476"/>
            <a:ext cx="7198692" cy="3559670"/>
          </a:xfrm>
          <a:prstGeom prst="roundRect">
            <a:avLst/>
          </a:prstGeom>
          <a:noFill/>
          <a:ln w="127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6 Conector recto"/>
          <p:cNvCxnSpPr/>
          <p:nvPr/>
        </p:nvCxnSpPr>
        <p:spPr>
          <a:xfrm flipH="1">
            <a:off x="4429126" y="5067301"/>
            <a:ext cx="430833" cy="123824"/>
          </a:xfrm>
          <a:prstGeom prst="line">
            <a:avLst/>
          </a:prstGeom>
          <a:ln w="952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8774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2 Título"/>
          <p:cNvSpPr txBox="1">
            <a:spLocks/>
          </p:cNvSpPr>
          <p:nvPr/>
        </p:nvSpPr>
        <p:spPr>
          <a:xfrm>
            <a:off x="9424989" y="2686048"/>
            <a:ext cx="2724149" cy="197167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2000" dirty="0" err="1" smtClean="0">
                <a:effectLst>
                  <a:outerShdw blurRad="38100" dist="38100" dir="2700000" algn="tl">
                    <a:srgbClr val="000000">
                      <a:alpha val="43137"/>
                    </a:srgbClr>
                  </a:outerShdw>
                </a:effectLst>
              </a:rPr>
              <a:t>Distribuciones</a:t>
            </a:r>
            <a:r>
              <a:rPr lang="en-US" sz="2000" dirty="0" smtClean="0">
                <a:effectLst>
                  <a:outerShdw blurRad="38100" dist="38100" dir="2700000" algn="tl">
                    <a:srgbClr val="000000">
                      <a:alpha val="43137"/>
                    </a:srgbClr>
                  </a:outerShdw>
                </a:effectLst>
              </a:rPr>
              <a:t> </a:t>
            </a:r>
            <a:r>
              <a:rPr lang="en-US" sz="2000" dirty="0" smtClean="0"/>
              <a:t>de </a:t>
            </a:r>
            <a:r>
              <a:rPr lang="en-US" sz="2000" dirty="0" err="1" smtClean="0"/>
              <a:t>los</a:t>
            </a:r>
            <a:r>
              <a:rPr lang="en-US" sz="2000" dirty="0" smtClean="0"/>
              <a:t> </a:t>
            </a:r>
            <a:r>
              <a:rPr lang="en-US" sz="2000" dirty="0" err="1" smtClean="0"/>
              <a:t>valores</a:t>
            </a:r>
            <a:r>
              <a:rPr lang="en-US" sz="2000" dirty="0" smtClean="0"/>
              <a:t> </a:t>
            </a:r>
            <a:r>
              <a:rPr lang="en-US" sz="2000" dirty="0" smtClean="0">
                <a:effectLst>
                  <a:outerShdw blurRad="38100" dist="38100" dir="2700000" algn="tl">
                    <a:srgbClr val="000000">
                      <a:alpha val="43137"/>
                    </a:srgbClr>
                  </a:outerShdw>
                </a:effectLst>
              </a:rPr>
              <a:t>SIA </a:t>
            </a:r>
          </a:p>
          <a:p>
            <a:r>
              <a:rPr lang="en-US" sz="2000" dirty="0" err="1" smtClean="0"/>
              <a:t>por</a:t>
            </a:r>
            <a:r>
              <a:rPr lang="en-US" sz="2000" dirty="0" smtClean="0"/>
              <a:t> </a:t>
            </a:r>
            <a:r>
              <a:rPr lang="en-US" sz="2000" dirty="0" err="1" smtClean="0">
                <a:effectLst>
                  <a:outerShdw blurRad="38100" dist="38100" dir="2700000" algn="tl">
                    <a:srgbClr val="000000">
                      <a:alpha val="43137"/>
                    </a:srgbClr>
                  </a:outerShdw>
                </a:effectLst>
              </a:rPr>
              <a:t>partidos</a:t>
            </a:r>
            <a:r>
              <a:rPr lang="en-US" sz="2000" dirty="0" smtClean="0">
                <a:effectLst>
                  <a:outerShdw blurRad="38100" dist="38100" dir="2700000" algn="tl">
                    <a:srgbClr val="000000">
                      <a:alpha val="43137"/>
                    </a:srgbClr>
                  </a:outerShdw>
                </a:effectLst>
              </a:rPr>
              <a:t> </a:t>
            </a:r>
            <a:r>
              <a:rPr lang="en-US" sz="2000" dirty="0" smtClean="0"/>
              <a:t>y </a:t>
            </a:r>
            <a:r>
              <a:rPr lang="en-US" sz="2000" dirty="0" err="1" smtClean="0"/>
              <a:t>por</a:t>
            </a:r>
            <a:r>
              <a:rPr lang="en-US" sz="2000" dirty="0" smtClean="0"/>
              <a:t> </a:t>
            </a:r>
            <a:r>
              <a:rPr lang="en-US" sz="2000" dirty="0" err="1" smtClean="0">
                <a:effectLst>
                  <a:outerShdw blurRad="38100" dist="38100" dir="2700000" algn="tl">
                    <a:srgbClr val="000000">
                      <a:alpha val="43137"/>
                    </a:srgbClr>
                  </a:outerShdw>
                </a:effectLst>
              </a:rPr>
              <a:t>sentencia</a:t>
            </a:r>
            <a:r>
              <a:rPr lang="en-US" sz="2000" dirty="0" smtClean="0">
                <a:effectLst>
                  <a:outerShdw blurRad="38100" dist="38100" dir="2700000" algn="tl">
                    <a:srgbClr val="000000">
                      <a:alpha val="43137"/>
                    </a:srgbClr>
                  </a:outerShdw>
                </a:effectLst>
              </a:rPr>
              <a:t> </a:t>
            </a:r>
            <a:endParaRPr lang="es-ES" sz="2000" dirty="0">
              <a:effectLst>
                <a:outerShdw blurRad="38100" dist="38100" dir="2700000" algn="tl">
                  <a:srgbClr val="000000">
                    <a:alpha val="43137"/>
                  </a:srgbClr>
                </a:outerShdw>
              </a:effectLst>
            </a:endParaRPr>
          </a:p>
        </p:txBody>
      </p:sp>
      <p:pic>
        <p:nvPicPr>
          <p:cNvPr id="2059" name="Picture 11" descr="C:\Users\Buba\Documents\CURSOS-PROGRAMACION\IT-Academy\IT-DATA-SCIENCE\DS-Proyecto\Imagenes_diapos\Graficas_proyecto\diistrib_al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55" y="208397"/>
            <a:ext cx="2772299" cy="2113222"/>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C:\Users\Buba\Documents\CURSOS-PROGRAMACION\IT-Academy\IT-DATA-SCIENCE\DS-Proyecto\Imagenes_diapos\Graficas_proyecto\dstrib_c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9403" y="196124"/>
            <a:ext cx="2788401" cy="212549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Users\Buba\Documents\CURSOS-PROGRAMACION\IT-Academy\IT-DATA-SCIENCE\DS-Proyecto\Imagenes_diapos\Graficas_proyecto\dstrib_ps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078" y="208397"/>
            <a:ext cx="2772299" cy="21132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Users\Buba\Documents\CURSOS-PROGRAMACION\IT-Academy\IT-DATA-SCIENCE\DS-Proyecto\Imagenes_diapos\Graficas_proyecto\dstrib_n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2312" y="2375765"/>
            <a:ext cx="2677091" cy="210505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Users\Buba\Documents\CURSOS-PROGRAMACION\IT-Academy\IT-DATA-SCIENCE\DS-Proyecto\Imagenes_diapos\Graficas_proyecto\dstrib_ER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2469" y="213986"/>
            <a:ext cx="2798795" cy="2133419"/>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C:\Users\Buba\Documents\CURSOS-PROGRAMACION\IT-Academy\IT-DATA-SCIENCE\DS-Proyecto\Imagenes_diapos\Graficas_proyecto\dstrib_po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026" y="2347405"/>
            <a:ext cx="2748502" cy="213341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5" descr="C:\Users\Buba\Documents\CURSOS-PROGRAMACION\IT-Academy\IT-DATA-SCIENCE\DS-Proyecto\Imagenes_diapos\Graficas_proyecto\dstrib_C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63" y="2363819"/>
            <a:ext cx="2739687" cy="2126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7" descr="C:\Users\Buba\Documents\CURSOS-PROGRAMACION\IT-Academy\IT-DATA-SCIENCE\DS-Proyecto\Imagenes_diapos\Graficas_proyecto\dstrib_vo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9994" y="4571522"/>
            <a:ext cx="2709547" cy="213057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8" descr="C:\Users\Buba\Documents\CURSOS-PROGRAMACION\IT-Academy\IT-DATA-SCIENCE\DS-Proyecto\Imagenes_diapos\Graficas_proyecto\dstrib_p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387" y="4576336"/>
            <a:ext cx="2677091" cy="210505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10 Conector recto"/>
          <p:cNvCxnSpPr/>
          <p:nvPr/>
        </p:nvCxnSpPr>
        <p:spPr>
          <a:xfrm flipH="1">
            <a:off x="1830526" y="-42922"/>
            <a:ext cx="1" cy="6868847"/>
          </a:xfrm>
          <a:prstGeom prst="line">
            <a:avLst/>
          </a:prstGeom>
          <a:ln w="952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flipH="1">
            <a:off x="4936669" y="-42922"/>
            <a:ext cx="1" cy="6868847"/>
          </a:xfrm>
          <a:prstGeom prst="line">
            <a:avLst/>
          </a:prstGeom>
          <a:ln w="952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flipH="1">
            <a:off x="7724530" y="-166747"/>
            <a:ext cx="1" cy="4900672"/>
          </a:xfrm>
          <a:prstGeom prst="line">
            <a:avLst/>
          </a:prstGeom>
          <a:ln w="952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41 Conector recto"/>
          <p:cNvCxnSpPr/>
          <p:nvPr/>
        </p:nvCxnSpPr>
        <p:spPr>
          <a:xfrm flipH="1">
            <a:off x="10515705" y="-166747"/>
            <a:ext cx="1" cy="3071872"/>
          </a:xfrm>
          <a:prstGeom prst="line">
            <a:avLst/>
          </a:prstGeom>
          <a:ln w="952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2 Título"/>
          <p:cNvSpPr txBox="1">
            <a:spLocks/>
          </p:cNvSpPr>
          <p:nvPr/>
        </p:nvSpPr>
        <p:spPr>
          <a:xfrm>
            <a:off x="6524625" y="4576337"/>
            <a:ext cx="5514974" cy="2249588"/>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1400" dirty="0" smtClean="0"/>
              <a:t>Los </a:t>
            </a:r>
            <a:r>
              <a:rPr lang="en-US" sz="1400" dirty="0" err="1" smtClean="0"/>
              <a:t>partidos</a:t>
            </a:r>
            <a:r>
              <a:rPr lang="en-US" sz="1400" dirty="0" smtClean="0"/>
              <a:t> que </a:t>
            </a:r>
            <a:r>
              <a:rPr lang="en-US" sz="1400" dirty="0" err="1" smtClean="0"/>
              <a:t>más</a:t>
            </a:r>
            <a:r>
              <a:rPr lang="en-US" sz="1400" dirty="0" smtClean="0"/>
              <a:t> </a:t>
            </a:r>
            <a:r>
              <a:rPr lang="en-US" sz="1400" dirty="0" err="1" smtClean="0"/>
              <a:t>ocasiones</a:t>
            </a:r>
            <a:r>
              <a:rPr lang="en-US" sz="1400" dirty="0" smtClean="0"/>
              <a:t> </a:t>
            </a:r>
            <a:r>
              <a:rPr lang="en-US" sz="1400" dirty="0" err="1" smtClean="0"/>
              <a:t>han</a:t>
            </a:r>
            <a:r>
              <a:rPr lang="en-US" sz="1400" dirty="0" smtClean="0"/>
              <a:t> </a:t>
            </a:r>
            <a:r>
              <a:rPr lang="en-US" sz="1400" dirty="0" err="1" smtClean="0"/>
              <a:t>tenido</a:t>
            </a:r>
            <a:r>
              <a:rPr lang="en-US" sz="1400" dirty="0" smtClean="0"/>
              <a:t> para </a:t>
            </a:r>
            <a:r>
              <a:rPr lang="en-US" sz="1400" dirty="0" err="1" smtClean="0"/>
              <a:t>expresarse</a:t>
            </a:r>
            <a:r>
              <a:rPr lang="en-US" sz="1400" dirty="0" smtClean="0"/>
              <a:t> (</a:t>
            </a:r>
            <a:r>
              <a:rPr lang="en-US" sz="1400" b="1" dirty="0" smtClean="0"/>
              <a:t>20</a:t>
            </a:r>
            <a:r>
              <a:rPr lang="en-US" sz="1400" dirty="0" smtClean="0"/>
              <a:t>), </a:t>
            </a:r>
            <a:r>
              <a:rPr lang="en-US" sz="1400" dirty="0" err="1" smtClean="0"/>
              <a:t>tienen</a:t>
            </a:r>
            <a:r>
              <a:rPr lang="en-US" sz="1400" dirty="0" smtClean="0"/>
              <a:t> </a:t>
            </a:r>
            <a:r>
              <a:rPr lang="en-US" sz="1400" dirty="0" err="1" smtClean="0"/>
              <a:t>también</a:t>
            </a:r>
            <a:r>
              <a:rPr lang="en-US" sz="1400" dirty="0" smtClean="0"/>
              <a:t> </a:t>
            </a:r>
            <a:r>
              <a:rPr lang="en-US" sz="1400" dirty="0" err="1" smtClean="0"/>
              <a:t>muchas</a:t>
            </a:r>
            <a:r>
              <a:rPr lang="en-US" sz="1400" dirty="0" smtClean="0"/>
              <a:t> </a:t>
            </a:r>
            <a:r>
              <a:rPr lang="en-US" sz="1400" b="1" dirty="0" err="1" smtClean="0"/>
              <a:t>frases</a:t>
            </a:r>
            <a:r>
              <a:rPr lang="en-US" sz="1400" b="1" dirty="0" smtClean="0"/>
              <a:t> </a:t>
            </a:r>
            <a:r>
              <a:rPr lang="en-US" sz="1400" b="1" dirty="0" err="1" smtClean="0"/>
              <a:t>neutras</a:t>
            </a:r>
            <a:r>
              <a:rPr lang="en-US" sz="1400" b="1" dirty="0" smtClean="0"/>
              <a:t> (</a:t>
            </a:r>
            <a:r>
              <a:rPr lang="en-US" sz="1400" b="1" dirty="0" err="1" smtClean="0"/>
              <a:t>cercanas</a:t>
            </a:r>
            <a:r>
              <a:rPr lang="en-US" sz="1400" b="1" dirty="0" smtClean="0"/>
              <a:t> al 0</a:t>
            </a:r>
            <a:r>
              <a:rPr lang="en-US" sz="1400" dirty="0" smtClean="0"/>
              <a:t>) o </a:t>
            </a:r>
            <a:r>
              <a:rPr lang="en-US" sz="1400" dirty="0" err="1" smtClean="0"/>
              <a:t>moderadas</a:t>
            </a:r>
            <a:r>
              <a:rPr lang="en-US" sz="1400" dirty="0" smtClean="0"/>
              <a:t>, </a:t>
            </a:r>
            <a:r>
              <a:rPr lang="en-US" sz="1400" dirty="0" err="1" smtClean="0"/>
              <a:t>excepto</a:t>
            </a:r>
            <a:r>
              <a:rPr lang="en-US" sz="1400" dirty="0" smtClean="0"/>
              <a:t> </a:t>
            </a:r>
            <a:r>
              <a:rPr lang="en-US" sz="1400" b="1" dirty="0" smtClean="0"/>
              <a:t>ERC</a:t>
            </a:r>
            <a:r>
              <a:rPr lang="en-US" sz="1400" dirty="0" smtClean="0"/>
              <a:t>. </a:t>
            </a:r>
          </a:p>
          <a:p>
            <a:endParaRPr lang="en-US" sz="1400" dirty="0"/>
          </a:p>
          <a:p>
            <a:r>
              <a:rPr lang="en-US" sz="1400" dirty="0" smtClean="0"/>
              <a:t>Los que </a:t>
            </a:r>
            <a:r>
              <a:rPr lang="en-US" sz="1400" dirty="0" err="1" smtClean="0"/>
              <a:t>escribieron</a:t>
            </a:r>
            <a:r>
              <a:rPr lang="en-US" sz="1400" dirty="0" smtClean="0"/>
              <a:t> </a:t>
            </a:r>
            <a:r>
              <a:rPr lang="en-US" sz="1400" b="1" dirty="0" smtClean="0"/>
              <a:t>14 </a:t>
            </a:r>
            <a:r>
              <a:rPr lang="en-US" sz="1400" b="1" dirty="0" err="1" smtClean="0"/>
              <a:t>veces</a:t>
            </a:r>
            <a:r>
              <a:rPr lang="en-US" sz="1400" dirty="0" smtClean="0"/>
              <a:t>, </a:t>
            </a:r>
            <a:r>
              <a:rPr lang="en-US" sz="1400" dirty="0" err="1" smtClean="0"/>
              <a:t>están</a:t>
            </a:r>
            <a:r>
              <a:rPr lang="en-US" sz="1400" dirty="0" smtClean="0"/>
              <a:t> </a:t>
            </a:r>
            <a:r>
              <a:rPr lang="en-US" sz="1400" dirty="0" err="1" smtClean="0"/>
              <a:t>muy</a:t>
            </a:r>
            <a:r>
              <a:rPr lang="en-US" sz="1400" dirty="0" smtClean="0"/>
              <a:t> </a:t>
            </a:r>
            <a:r>
              <a:rPr lang="en-US" sz="1400" dirty="0" err="1" smtClean="0"/>
              <a:t>repartidos</a:t>
            </a:r>
            <a:r>
              <a:rPr lang="en-US" sz="1400" dirty="0" smtClean="0"/>
              <a:t> </a:t>
            </a:r>
            <a:r>
              <a:rPr lang="en-US" sz="1400" dirty="0" err="1" smtClean="0"/>
              <a:t>en</a:t>
            </a:r>
            <a:r>
              <a:rPr lang="en-US" sz="1400" dirty="0" smtClean="0"/>
              <a:t> </a:t>
            </a:r>
            <a:r>
              <a:rPr lang="en-US" sz="1400" dirty="0" err="1" smtClean="0"/>
              <a:t>todo</a:t>
            </a:r>
            <a:r>
              <a:rPr lang="en-US" sz="1400" dirty="0" smtClean="0"/>
              <a:t> el </a:t>
            </a:r>
            <a:r>
              <a:rPr lang="en-US" sz="1400" dirty="0" err="1" smtClean="0"/>
              <a:t>rango</a:t>
            </a:r>
            <a:r>
              <a:rPr lang="en-US" sz="1400" dirty="0" smtClean="0"/>
              <a:t> y </a:t>
            </a:r>
            <a:r>
              <a:rPr lang="en-US" sz="1400" b="1" dirty="0" smtClean="0"/>
              <a:t>C’s</a:t>
            </a:r>
            <a:r>
              <a:rPr lang="en-US" sz="1400" dirty="0" smtClean="0"/>
              <a:t> </a:t>
            </a:r>
            <a:r>
              <a:rPr lang="en-US" sz="1400" dirty="0" err="1" smtClean="0"/>
              <a:t>es</a:t>
            </a:r>
            <a:r>
              <a:rPr lang="en-US" sz="1400" dirty="0" smtClean="0"/>
              <a:t> </a:t>
            </a:r>
            <a:r>
              <a:rPr lang="en-US" sz="1400" dirty="0" err="1" smtClean="0"/>
              <a:t>quien</a:t>
            </a:r>
            <a:r>
              <a:rPr lang="en-US" sz="1400" dirty="0" smtClean="0"/>
              <a:t>, de </a:t>
            </a:r>
            <a:r>
              <a:rPr lang="en-US" sz="1400" dirty="0" err="1" smtClean="0"/>
              <a:t>los</a:t>
            </a:r>
            <a:r>
              <a:rPr lang="en-US" sz="1400" dirty="0" smtClean="0"/>
              <a:t> </a:t>
            </a:r>
            <a:r>
              <a:rPr lang="en-US" sz="1400" dirty="0" err="1" smtClean="0"/>
              <a:t>tres</a:t>
            </a:r>
            <a:r>
              <a:rPr lang="en-US" sz="1400" dirty="0" smtClean="0"/>
              <a:t>, </a:t>
            </a:r>
            <a:r>
              <a:rPr lang="en-US" sz="1400" dirty="0" err="1" smtClean="0"/>
              <a:t>escribió</a:t>
            </a:r>
            <a:r>
              <a:rPr lang="en-US" sz="1400" dirty="0" smtClean="0"/>
              <a:t> </a:t>
            </a:r>
            <a:r>
              <a:rPr lang="en-US" sz="1400" dirty="0" err="1" smtClean="0"/>
              <a:t>más</a:t>
            </a:r>
            <a:r>
              <a:rPr lang="en-US" sz="1400" dirty="0" smtClean="0"/>
              <a:t> </a:t>
            </a:r>
            <a:r>
              <a:rPr lang="en-US" sz="1400" dirty="0" err="1" smtClean="0"/>
              <a:t>frases</a:t>
            </a:r>
            <a:r>
              <a:rPr lang="en-US" sz="1400" dirty="0" smtClean="0"/>
              <a:t> </a:t>
            </a:r>
            <a:r>
              <a:rPr lang="en-US" sz="1400" dirty="0" err="1" smtClean="0"/>
              <a:t>neutras</a:t>
            </a:r>
            <a:r>
              <a:rPr lang="en-US" sz="1400" dirty="0" smtClean="0"/>
              <a:t> y </a:t>
            </a:r>
            <a:r>
              <a:rPr lang="en-US" sz="1400" dirty="0" err="1" smtClean="0"/>
              <a:t>también</a:t>
            </a:r>
            <a:r>
              <a:rPr lang="en-US" sz="1400" dirty="0" smtClean="0"/>
              <a:t> </a:t>
            </a:r>
            <a:r>
              <a:rPr lang="en-US" sz="1400" dirty="0" err="1" smtClean="0"/>
              <a:t>más</a:t>
            </a:r>
            <a:r>
              <a:rPr lang="en-US" sz="1400" dirty="0" smtClean="0"/>
              <a:t> </a:t>
            </a:r>
            <a:r>
              <a:rPr lang="en-US" sz="1400" dirty="0" err="1"/>
              <a:t>positivas</a:t>
            </a:r>
            <a:r>
              <a:rPr lang="en-US" sz="1400" dirty="0"/>
              <a:t> </a:t>
            </a:r>
            <a:r>
              <a:rPr lang="en-US" sz="1400" dirty="0" smtClean="0"/>
              <a:t>y </a:t>
            </a:r>
            <a:r>
              <a:rPr lang="en-US" sz="1400" dirty="0" err="1" smtClean="0"/>
              <a:t>menos</a:t>
            </a:r>
            <a:r>
              <a:rPr lang="en-US" sz="1400" dirty="0" smtClean="0"/>
              <a:t> </a:t>
            </a:r>
            <a:r>
              <a:rPr lang="en-US" sz="1400" dirty="0" err="1" smtClean="0"/>
              <a:t>negativas</a:t>
            </a:r>
            <a:r>
              <a:rPr lang="en-US" sz="1400" dirty="0" smtClean="0"/>
              <a:t>.</a:t>
            </a:r>
          </a:p>
          <a:p>
            <a:endParaRPr lang="en-US" sz="1400" dirty="0"/>
          </a:p>
          <a:p>
            <a:r>
              <a:rPr lang="en-US" sz="1400" dirty="0" smtClean="0"/>
              <a:t>PP y </a:t>
            </a:r>
            <a:r>
              <a:rPr lang="en-US" sz="1400" dirty="0" err="1" smtClean="0"/>
              <a:t>Vox</a:t>
            </a:r>
            <a:r>
              <a:rPr lang="en-US" sz="1400" dirty="0" smtClean="0"/>
              <a:t> </a:t>
            </a:r>
            <a:r>
              <a:rPr lang="en-US" sz="1400" dirty="0" err="1" smtClean="0"/>
              <a:t>tienen</a:t>
            </a:r>
            <a:r>
              <a:rPr lang="en-US" sz="1400" dirty="0" smtClean="0"/>
              <a:t> </a:t>
            </a:r>
            <a:r>
              <a:rPr lang="en-US" sz="1400" b="1" dirty="0" smtClean="0"/>
              <a:t>6 </a:t>
            </a:r>
            <a:r>
              <a:rPr lang="en-US" sz="1400" b="1" dirty="0" err="1" smtClean="0"/>
              <a:t>textos</a:t>
            </a:r>
            <a:r>
              <a:rPr lang="en-US" sz="1400" b="1" dirty="0"/>
              <a:t> </a:t>
            </a:r>
            <a:r>
              <a:rPr lang="en-US" sz="1400" dirty="0" smtClean="0"/>
              <a:t>; </a:t>
            </a:r>
            <a:r>
              <a:rPr lang="en-US" sz="1400" b="1" dirty="0" smtClean="0"/>
              <a:t>PP</a:t>
            </a:r>
            <a:r>
              <a:rPr lang="en-US" sz="1400" dirty="0" smtClean="0"/>
              <a:t> : </a:t>
            </a:r>
            <a:r>
              <a:rPr lang="en-US" sz="1400" dirty="0" err="1" smtClean="0"/>
              <a:t>tendencia</a:t>
            </a:r>
            <a:r>
              <a:rPr lang="en-US" sz="1400" dirty="0" smtClean="0"/>
              <a:t> </a:t>
            </a:r>
            <a:r>
              <a:rPr lang="en-US" sz="1400" dirty="0" err="1" smtClean="0"/>
              <a:t>neutra</a:t>
            </a:r>
            <a:r>
              <a:rPr lang="en-US" sz="1400" dirty="0" smtClean="0"/>
              <a:t> o </a:t>
            </a:r>
            <a:r>
              <a:rPr lang="en-US" sz="1400" dirty="0" err="1" smtClean="0"/>
              <a:t>positva</a:t>
            </a:r>
            <a:r>
              <a:rPr lang="en-US" sz="1400" dirty="0" smtClean="0"/>
              <a:t>, </a:t>
            </a:r>
            <a:r>
              <a:rPr lang="en-US" sz="1400" dirty="0" err="1" smtClean="0"/>
              <a:t>mientras</a:t>
            </a:r>
            <a:r>
              <a:rPr lang="en-US" sz="1400" dirty="0" smtClean="0"/>
              <a:t> que </a:t>
            </a:r>
            <a:r>
              <a:rPr lang="en-US" sz="1400" b="1" dirty="0" err="1" smtClean="0"/>
              <a:t>Vox</a:t>
            </a:r>
            <a:r>
              <a:rPr lang="en-US" sz="1400" dirty="0" smtClean="0"/>
              <a:t> </a:t>
            </a:r>
            <a:r>
              <a:rPr lang="en-US" sz="1400" dirty="0" err="1" smtClean="0"/>
              <a:t>tiende</a:t>
            </a:r>
            <a:r>
              <a:rPr lang="en-US" sz="1400" dirty="0" smtClean="0"/>
              <a:t> </a:t>
            </a:r>
            <a:r>
              <a:rPr lang="en-US" sz="1400" dirty="0" err="1" smtClean="0"/>
              <a:t>más</a:t>
            </a:r>
            <a:r>
              <a:rPr lang="en-US" sz="1400" dirty="0" smtClean="0"/>
              <a:t> </a:t>
            </a:r>
            <a:r>
              <a:rPr lang="en-US" sz="1400" dirty="0" err="1" smtClean="0"/>
              <a:t>haca</a:t>
            </a:r>
            <a:r>
              <a:rPr lang="en-US" sz="1400" dirty="0" smtClean="0"/>
              <a:t> lo </a:t>
            </a:r>
            <a:r>
              <a:rPr lang="en-US" sz="1400" dirty="0" err="1" smtClean="0"/>
              <a:t>negativo</a:t>
            </a:r>
            <a:r>
              <a:rPr lang="en-US" sz="1400" dirty="0"/>
              <a:t>.</a:t>
            </a:r>
            <a:r>
              <a:rPr lang="en-US" sz="1400" dirty="0" smtClean="0"/>
              <a:t> </a:t>
            </a:r>
          </a:p>
          <a:p>
            <a:endParaRPr lang="en-US" sz="1400" dirty="0"/>
          </a:p>
          <a:p>
            <a:endParaRPr lang="es-ES" sz="1400" dirty="0"/>
          </a:p>
        </p:txBody>
      </p:sp>
    </p:spTree>
    <p:extLst>
      <p:ext uri="{BB962C8B-B14F-4D97-AF65-F5344CB8AC3E}">
        <p14:creationId xmlns:p14="http://schemas.microsoft.com/office/powerpoint/2010/main" val="1590456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2 Título"/>
          <p:cNvSpPr txBox="1">
            <a:spLocks/>
          </p:cNvSpPr>
          <p:nvPr/>
        </p:nvSpPr>
        <p:spPr>
          <a:xfrm>
            <a:off x="9315450" y="2686049"/>
            <a:ext cx="2724149" cy="197167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2000" dirty="0" err="1" smtClean="0"/>
              <a:t>Evolución</a:t>
            </a:r>
            <a:r>
              <a:rPr lang="en-US" sz="2000" dirty="0" smtClean="0"/>
              <a:t> temporal de las </a:t>
            </a:r>
            <a:r>
              <a:rPr lang="en-US" sz="2000" dirty="0" err="1" smtClean="0">
                <a:effectLst>
                  <a:outerShdw blurRad="38100" dist="38100" dir="2700000" algn="tl">
                    <a:srgbClr val="000000">
                      <a:alpha val="43137"/>
                    </a:srgbClr>
                  </a:outerShdw>
                </a:effectLst>
              </a:rPr>
              <a:t>tendencias</a:t>
            </a:r>
            <a:r>
              <a:rPr lang="en-US" sz="2000" dirty="0" smtClean="0">
                <a:effectLst>
                  <a:outerShdw blurRad="38100" dist="38100" dir="2700000" algn="tl">
                    <a:srgbClr val="000000">
                      <a:alpha val="43137"/>
                    </a:srgbClr>
                  </a:outerShdw>
                </a:effectLst>
              </a:rPr>
              <a:t> de </a:t>
            </a:r>
            <a:r>
              <a:rPr lang="en-US" sz="2000" dirty="0" err="1" smtClean="0">
                <a:effectLst>
                  <a:outerShdw blurRad="38100" dist="38100" dir="2700000" algn="tl">
                    <a:srgbClr val="000000">
                      <a:alpha val="43137"/>
                    </a:srgbClr>
                  </a:outerShdw>
                </a:effectLst>
              </a:rPr>
              <a:t>habla</a:t>
            </a:r>
            <a:r>
              <a:rPr lang="en-US" sz="2000" dirty="0" smtClean="0">
                <a:effectLst>
                  <a:outerShdw blurRad="38100" dist="38100" dir="2700000" algn="tl">
                    <a:srgbClr val="000000">
                      <a:alpha val="43137"/>
                    </a:srgbClr>
                  </a:outerShdw>
                </a:effectLst>
              </a:rPr>
              <a:t> </a:t>
            </a:r>
            <a:r>
              <a:rPr lang="en-US" sz="2000" dirty="0" err="1" smtClean="0"/>
              <a:t>por</a:t>
            </a:r>
            <a:r>
              <a:rPr lang="en-US" sz="2000" dirty="0" smtClean="0"/>
              <a:t> </a:t>
            </a:r>
            <a:r>
              <a:rPr lang="en-US" sz="2000" dirty="0" err="1" smtClean="0">
                <a:effectLst>
                  <a:outerShdw blurRad="38100" dist="38100" dir="2700000" algn="tl">
                    <a:srgbClr val="000000">
                      <a:alpha val="43137"/>
                    </a:srgbClr>
                  </a:outerShdw>
                </a:effectLst>
              </a:rPr>
              <a:t>partidos</a:t>
            </a:r>
            <a:r>
              <a:rPr lang="en-US" sz="2000" dirty="0" smtClean="0">
                <a:effectLst>
                  <a:outerShdw blurRad="38100" dist="38100" dir="2700000" algn="tl">
                    <a:srgbClr val="000000">
                      <a:alpha val="43137"/>
                    </a:srgbClr>
                  </a:outerShdw>
                </a:effectLst>
              </a:rPr>
              <a:t> </a:t>
            </a:r>
          </a:p>
        </p:txBody>
      </p:sp>
      <p:pic>
        <p:nvPicPr>
          <p:cNvPr id="2059" name="Picture 1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155" y="407515"/>
            <a:ext cx="2772299" cy="171498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1198" y="396398"/>
            <a:ext cx="2788401" cy="172494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8162" y="407515"/>
            <a:ext cx="2772299" cy="17149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52312" y="2583956"/>
            <a:ext cx="2677091" cy="168867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325132" y="415007"/>
            <a:ext cx="2798795" cy="173137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449110" y="2547254"/>
            <a:ext cx="2748502" cy="17337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95563" y="2553932"/>
            <a:ext cx="2739687" cy="17463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7"/>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469078" y="4773242"/>
            <a:ext cx="2709547" cy="17271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8"/>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436387" y="4775640"/>
            <a:ext cx="2677091" cy="1706449"/>
          </a:xfrm>
          <a:prstGeom prst="rect">
            <a:avLst/>
          </a:prstGeom>
          <a:noFill/>
          <a:extLst>
            <a:ext uri="{909E8E84-426E-40DD-AFC4-6F175D3DCCD1}">
              <a14:hiddenFill xmlns:a14="http://schemas.microsoft.com/office/drawing/2010/main">
                <a:solidFill>
                  <a:srgbClr val="FFFFFF"/>
                </a:solidFill>
              </a14:hiddenFill>
            </a:ext>
          </a:extLst>
        </p:spPr>
      </p:pic>
      <p:sp>
        <p:nvSpPr>
          <p:cNvPr id="49" name="2 Título"/>
          <p:cNvSpPr txBox="1">
            <a:spLocks/>
          </p:cNvSpPr>
          <p:nvPr/>
        </p:nvSpPr>
        <p:spPr>
          <a:xfrm>
            <a:off x="6524625" y="4576337"/>
            <a:ext cx="5514974" cy="2249588"/>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1400" dirty="0" smtClean="0"/>
              <a:t>Los </a:t>
            </a:r>
            <a:r>
              <a:rPr lang="en-US" sz="1400" dirty="0" err="1" smtClean="0"/>
              <a:t>partidos</a:t>
            </a:r>
            <a:r>
              <a:rPr lang="en-US" sz="1400" dirty="0" smtClean="0"/>
              <a:t> que </a:t>
            </a:r>
            <a:r>
              <a:rPr lang="en-US" sz="1400" dirty="0" err="1" smtClean="0"/>
              <a:t>más</a:t>
            </a:r>
            <a:r>
              <a:rPr lang="en-US" sz="1400" dirty="0" smtClean="0"/>
              <a:t> </a:t>
            </a:r>
            <a:r>
              <a:rPr lang="en-US" sz="1400" dirty="0" err="1" smtClean="0"/>
              <a:t>ocasiones</a:t>
            </a:r>
            <a:r>
              <a:rPr lang="en-US" sz="1400" dirty="0" smtClean="0"/>
              <a:t> </a:t>
            </a:r>
            <a:r>
              <a:rPr lang="en-US" sz="1400" dirty="0" err="1" smtClean="0"/>
              <a:t>han</a:t>
            </a:r>
            <a:r>
              <a:rPr lang="en-US" sz="1400" dirty="0" smtClean="0"/>
              <a:t> </a:t>
            </a:r>
            <a:r>
              <a:rPr lang="en-US" sz="1400" dirty="0" err="1" smtClean="0"/>
              <a:t>tenido</a:t>
            </a:r>
            <a:r>
              <a:rPr lang="en-US" sz="1400" dirty="0" smtClean="0"/>
              <a:t> para </a:t>
            </a:r>
            <a:r>
              <a:rPr lang="en-US" sz="1400" dirty="0" err="1" smtClean="0"/>
              <a:t>expresarse</a:t>
            </a:r>
            <a:r>
              <a:rPr lang="en-US" sz="1400" dirty="0" smtClean="0"/>
              <a:t> (</a:t>
            </a:r>
            <a:r>
              <a:rPr lang="en-US" sz="1400" b="1" dirty="0" smtClean="0"/>
              <a:t>20</a:t>
            </a:r>
            <a:r>
              <a:rPr lang="en-US" sz="1400" dirty="0" smtClean="0"/>
              <a:t>), </a:t>
            </a:r>
            <a:r>
              <a:rPr lang="en-US" sz="1400" dirty="0" err="1" smtClean="0"/>
              <a:t>tienen</a:t>
            </a:r>
            <a:r>
              <a:rPr lang="en-US" sz="1400" dirty="0" smtClean="0"/>
              <a:t> </a:t>
            </a:r>
            <a:r>
              <a:rPr lang="en-US" sz="1400" dirty="0" err="1" smtClean="0"/>
              <a:t>también</a:t>
            </a:r>
            <a:r>
              <a:rPr lang="en-US" sz="1400" dirty="0" smtClean="0"/>
              <a:t> </a:t>
            </a:r>
            <a:r>
              <a:rPr lang="en-US" sz="1400" dirty="0" err="1" smtClean="0"/>
              <a:t>muchas</a:t>
            </a:r>
            <a:r>
              <a:rPr lang="en-US" sz="1400" dirty="0" smtClean="0"/>
              <a:t> </a:t>
            </a:r>
            <a:r>
              <a:rPr lang="en-US" sz="1400" b="1" dirty="0" err="1" smtClean="0"/>
              <a:t>frases</a:t>
            </a:r>
            <a:r>
              <a:rPr lang="en-US" sz="1400" b="1" dirty="0" smtClean="0"/>
              <a:t> </a:t>
            </a:r>
            <a:r>
              <a:rPr lang="en-US" sz="1400" b="1" dirty="0" err="1" smtClean="0"/>
              <a:t>neutras</a:t>
            </a:r>
            <a:r>
              <a:rPr lang="en-US" sz="1400" b="1" dirty="0" smtClean="0"/>
              <a:t> (</a:t>
            </a:r>
            <a:r>
              <a:rPr lang="en-US" sz="1400" b="1" dirty="0" err="1" smtClean="0"/>
              <a:t>cercanas</a:t>
            </a:r>
            <a:r>
              <a:rPr lang="en-US" sz="1400" b="1" dirty="0" smtClean="0"/>
              <a:t> al 0</a:t>
            </a:r>
            <a:r>
              <a:rPr lang="en-US" sz="1400" dirty="0" smtClean="0"/>
              <a:t>) o </a:t>
            </a:r>
            <a:r>
              <a:rPr lang="en-US" sz="1400" dirty="0" err="1" smtClean="0"/>
              <a:t>moderadas</a:t>
            </a:r>
            <a:r>
              <a:rPr lang="en-US" sz="1400" dirty="0" smtClean="0"/>
              <a:t>, </a:t>
            </a:r>
            <a:r>
              <a:rPr lang="en-US" sz="1400" dirty="0" err="1" smtClean="0"/>
              <a:t>excepto</a:t>
            </a:r>
            <a:r>
              <a:rPr lang="en-US" sz="1400" dirty="0" smtClean="0"/>
              <a:t> </a:t>
            </a:r>
            <a:r>
              <a:rPr lang="en-US" sz="1400" b="1" dirty="0" smtClean="0"/>
              <a:t>ERC</a:t>
            </a:r>
            <a:r>
              <a:rPr lang="en-US" sz="1400" dirty="0" smtClean="0"/>
              <a:t>. </a:t>
            </a:r>
          </a:p>
          <a:p>
            <a:endParaRPr lang="en-US" sz="1400" dirty="0"/>
          </a:p>
          <a:p>
            <a:r>
              <a:rPr lang="en-US" sz="1400" dirty="0" smtClean="0"/>
              <a:t>Los que </a:t>
            </a:r>
            <a:r>
              <a:rPr lang="en-US" sz="1400" dirty="0" err="1" smtClean="0"/>
              <a:t>escribieron</a:t>
            </a:r>
            <a:r>
              <a:rPr lang="en-US" sz="1400" dirty="0" smtClean="0"/>
              <a:t> </a:t>
            </a:r>
            <a:r>
              <a:rPr lang="en-US" sz="1400" b="1" dirty="0" smtClean="0"/>
              <a:t>14 </a:t>
            </a:r>
            <a:r>
              <a:rPr lang="en-US" sz="1400" b="1" dirty="0" err="1" smtClean="0"/>
              <a:t>veces</a:t>
            </a:r>
            <a:r>
              <a:rPr lang="en-US" sz="1400" dirty="0" smtClean="0"/>
              <a:t>, </a:t>
            </a:r>
            <a:r>
              <a:rPr lang="en-US" sz="1400" dirty="0" err="1" smtClean="0"/>
              <a:t>están</a:t>
            </a:r>
            <a:r>
              <a:rPr lang="en-US" sz="1400" dirty="0" smtClean="0"/>
              <a:t> </a:t>
            </a:r>
            <a:r>
              <a:rPr lang="en-US" sz="1400" dirty="0" err="1" smtClean="0"/>
              <a:t>muy</a:t>
            </a:r>
            <a:r>
              <a:rPr lang="en-US" sz="1400" dirty="0" smtClean="0"/>
              <a:t> </a:t>
            </a:r>
            <a:r>
              <a:rPr lang="en-US" sz="1400" dirty="0" err="1" smtClean="0"/>
              <a:t>repartidos</a:t>
            </a:r>
            <a:r>
              <a:rPr lang="en-US" sz="1400" dirty="0" smtClean="0"/>
              <a:t> </a:t>
            </a:r>
            <a:r>
              <a:rPr lang="en-US" sz="1400" dirty="0" err="1" smtClean="0"/>
              <a:t>en</a:t>
            </a:r>
            <a:r>
              <a:rPr lang="en-US" sz="1400" dirty="0" smtClean="0"/>
              <a:t> </a:t>
            </a:r>
            <a:r>
              <a:rPr lang="en-US" sz="1400" dirty="0" err="1" smtClean="0"/>
              <a:t>todo</a:t>
            </a:r>
            <a:r>
              <a:rPr lang="en-US" sz="1400" dirty="0" smtClean="0"/>
              <a:t> el </a:t>
            </a:r>
            <a:r>
              <a:rPr lang="en-US" sz="1400" dirty="0" err="1" smtClean="0"/>
              <a:t>rango</a:t>
            </a:r>
            <a:r>
              <a:rPr lang="en-US" sz="1400" dirty="0" smtClean="0"/>
              <a:t> y </a:t>
            </a:r>
            <a:r>
              <a:rPr lang="en-US" sz="1400" b="1" dirty="0" smtClean="0"/>
              <a:t>C’s</a:t>
            </a:r>
            <a:r>
              <a:rPr lang="en-US" sz="1400" dirty="0" smtClean="0"/>
              <a:t> </a:t>
            </a:r>
            <a:r>
              <a:rPr lang="en-US" sz="1400" dirty="0" err="1" smtClean="0"/>
              <a:t>es</a:t>
            </a:r>
            <a:r>
              <a:rPr lang="en-US" sz="1400" dirty="0" smtClean="0"/>
              <a:t> </a:t>
            </a:r>
            <a:r>
              <a:rPr lang="en-US" sz="1400" dirty="0" err="1" smtClean="0"/>
              <a:t>quien</a:t>
            </a:r>
            <a:r>
              <a:rPr lang="en-US" sz="1400" dirty="0" smtClean="0"/>
              <a:t>, de </a:t>
            </a:r>
            <a:r>
              <a:rPr lang="en-US" sz="1400" dirty="0" err="1" smtClean="0"/>
              <a:t>los</a:t>
            </a:r>
            <a:r>
              <a:rPr lang="en-US" sz="1400" dirty="0" smtClean="0"/>
              <a:t> </a:t>
            </a:r>
            <a:r>
              <a:rPr lang="en-US" sz="1400" dirty="0" err="1" smtClean="0"/>
              <a:t>tres</a:t>
            </a:r>
            <a:r>
              <a:rPr lang="en-US" sz="1400" dirty="0" smtClean="0"/>
              <a:t>, </a:t>
            </a:r>
            <a:r>
              <a:rPr lang="en-US" sz="1400" dirty="0" err="1" smtClean="0"/>
              <a:t>escribió</a:t>
            </a:r>
            <a:r>
              <a:rPr lang="en-US" sz="1400" dirty="0" smtClean="0"/>
              <a:t> </a:t>
            </a:r>
            <a:r>
              <a:rPr lang="en-US" sz="1400" dirty="0" err="1" smtClean="0"/>
              <a:t>más</a:t>
            </a:r>
            <a:r>
              <a:rPr lang="en-US" sz="1400" dirty="0" smtClean="0"/>
              <a:t> </a:t>
            </a:r>
            <a:r>
              <a:rPr lang="en-US" sz="1400" dirty="0" err="1" smtClean="0"/>
              <a:t>frases</a:t>
            </a:r>
            <a:r>
              <a:rPr lang="en-US" sz="1400" dirty="0" smtClean="0"/>
              <a:t> </a:t>
            </a:r>
            <a:r>
              <a:rPr lang="en-US" sz="1400" dirty="0" err="1" smtClean="0"/>
              <a:t>neutras</a:t>
            </a:r>
            <a:r>
              <a:rPr lang="en-US" sz="1400" dirty="0" smtClean="0"/>
              <a:t> y </a:t>
            </a:r>
            <a:r>
              <a:rPr lang="en-US" sz="1400" dirty="0" err="1" smtClean="0"/>
              <a:t>también</a:t>
            </a:r>
            <a:r>
              <a:rPr lang="en-US" sz="1400" dirty="0" smtClean="0"/>
              <a:t> </a:t>
            </a:r>
            <a:r>
              <a:rPr lang="en-US" sz="1400" dirty="0" err="1" smtClean="0"/>
              <a:t>más</a:t>
            </a:r>
            <a:r>
              <a:rPr lang="en-US" sz="1400" dirty="0" smtClean="0"/>
              <a:t> </a:t>
            </a:r>
            <a:r>
              <a:rPr lang="en-US" sz="1400" dirty="0" err="1"/>
              <a:t>positivas</a:t>
            </a:r>
            <a:r>
              <a:rPr lang="en-US" sz="1400" dirty="0"/>
              <a:t> </a:t>
            </a:r>
            <a:r>
              <a:rPr lang="en-US" sz="1400" dirty="0" smtClean="0"/>
              <a:t>y </a:t>
            </a:r>
            <a:r>
              <a:rPr lang="en-US" sz="1400" dirty="0" err="1" smtClean="0"/>
              <a:t>menos</a:t>
            </a:r>
            <a:r>
              <a:rPr lang="en-US" sz="1400" dirty="0" smtClean="0"/>
              <a:t> </a:t>
            </a:r>
            <a:r>
              <a:rPr lang="en-US" sz="1400" dirty="0" err="1" smtClean="0"/>
              <a:t>negativas</a:t>
            </a:r>
            <a:r>
              <a:rPr lang="en-US" sz="1400" dirty="0" smtClean="0"/>
              <a:t>. </a:t>
            </a:r>
            <a:r>
              <a:rPr lang="en-US" sz="1400" b="1" dirty="0" smtClean="0"/>
              <a:t>Olga </a:t>
            </a:r>
            <a:r>
              <a:rPr lang="en-US" sz="1400" b="1" dirty="0" err="1" smtClean="0"/>
              <a:t>Puertas</a:t>
            </a:r>
            <a:r>
              <a:rPr lang="en-US" sz="1400" b="1" dirty="0" smtClean="0"/>
              <a:t> </a:t>
            </a:r>
            <a:r>
              <a:rPr lang="en-US" sz="1400" dirty="0" err="1" smtClean="0"/>
              <a:t>es</a:t>
            </a:r>
            <a:r>
              <a:rPr lang="en-US" sz="1400" dirty="0" smtClean="0"/>
              <a:t> la que </a:t>
            </a:r>
            <a:r>
              <a:rPr lang="en-US" sz="1400" dirty="0" err="1" smtClean="0"/>
              <a:t>aborda</a:t>
            </a:r>
            <a:r>
              <a:rPr lang="en-US" sz="1400" dirty="0" smtClean="0"/>
              <a:t> </a:t>
            </a:r>
            <a:r>
              <a:rPr lang="en-US" sz="1400" dirty="0" err="1" smtClean="0"/>
              <a:t>más</a:t>
            </a:r>
            <a:r>
              <a:rPr lang="en-US" sz="1400" dirty="0" smtClean="0"/>
              <a:t> </a:t>
            </a:r>
            <a:r>
              <a:rPr lang="en-US" sz="1400" dirty="0" err="1" smtClean="0"/>
              <a:t>temas</a:t>
            </a:r>
            <a:r>
              <a:rPr lang="en-US" sz="1400" dirty="0" smtClean="0"/>
              <a:t> con </a:t>
            </a:r>
            <a:r>
              <a:rPr lang="en-US" sz="1400" dirty="0" err="1" smtClean="0"/>
              <a:t>connotación</a:t>
            </a:r>
            <a:r>
              <a:rPr lang="en-US" sz="1400" dirty="0" smtClean="0"/>
              <a:t> </a:t>
            </a:r>
            <a:r>
              <a:rPr lang="en-US" sz="1400" dirty="0" err="1" smtClean="0"/>
              <a:t>negativa</a:t>
            </a:r>
            <a:r>
              <a:rPr lang="en-US" sz="1400" dirty="0" smtClean="0"/>
              <a:t>.</a:t>
            </a:r>
          </a:p>
          <a:p>
            <a:endParaRPr lang="en-US" sz="1400" dirty="0"/>
          </a:p>
          <a:p>
            <a:r>
              <a:rPr lang="en-US" sz="1400" dirty="0" smtClean="0"/>
              <a:t>PP y </a:t>
            </a:r>
            <a:r>
              <a:rPr lang="en-US" sz="1400" dirty="0" err="1" smtClean="0"/>
              <a:t>Vox</a:t>
            </a:r>
            <a:r>
              <a:rPr lang="en-US" sz="1400" dirty="0" smtClean="0"/>
              <a:t> </a:t>
            </a:r>
            <a:r>
              <a:rPr lang="en-US" sz="1400" dirty="0" err="1" smtClean="0"/>
              <a:t>tienen</a:t>
            </a:r>
            <a:r>
              <a:rPr lang="en-US" sz="1400" dirty="0" smtClean="0"/>
              <a:t> </a:t>
            </a:r>
            <a:r>
              <a:rPr lang="en-US" sz="1400" b="1" dirty="0" smtClean="0"/>
              <a:t>6 </a:t>
            </a:r>
            <a:r>
              <a:rPr lang="en-US" sz="1400" b="1" dirty="0" err="1" smtClean="0"/>
              <a:t>textos</a:t>
            </a:r>
            <a:r>
              <a:rPr lang="en-US" sz="1400" b="1" dirty="0"/>
              <a:t> </a:t>
            </a:r>
            <a:r>
              <a:rPr lang="en-US" sz="1400" dirty="0" smtClean="0"/>
              <a:t>; </a:t>
            </a:r>
            <a:r>
              <a:rPr lang="en-US" sz="1400" b="1" dirty="0" smtClean="0"/>
              <a:t>PP</a:t>
            </a:r>
            <a:r>
              <a:rPr lang="en-US" sz="1400" dirty="0" smtClean="0"/>
              <a:t> : </a:t>
            </a:r>
            <a:r>
              <a:rPr lang="en-US" sz="1400" dirty="0" err="1" smtClean="0"/>
              <a:t>tendencia</a:t>
            </a:r>
            <a:r>
              <a:rPr lang="en-US" sz="1400" dirty="0" smtClean="0"/>
              <a:t> </a:t>
            </a:r>
            <a:r>
              <a:rPr lang="en-US" sz="1400" dirty="0" err="1" smtClean="0"/>
              <a:t>neutra</a:t>
            </a:r>
            <a:r>
              <a:rPr lang="en-US" sz="1400" dirty="0" smtClean="0"/>
              <a:t> o </a:t>
            </a:r>
            <a:r>
              <a:rPr lang="en-US" sz="1400" dirty="0" err="1" smtClean="0"/>
              <a:t>positva</a:t>
            </a:r>
            <a:r>
              <a:rPr lang="en-US" sz="1400" dirty="0" smtClean="0"/>
              <a:t>, </a:t>
            </a:r>
            <a:r>
              <a:rPr lang="en-US" sz="1400" dirty="0" err="1" smtClean="0"/>
              <a:t>mientras</a:t>
            </a:r>
            <a:r>
              <a:rPr lang="en-US" sz="1400" dirty="0" smtClean="0"/>
              <a:t> que </a:t>
            </a:r>
            <a:r>
              <a:rPr lang="en-US" sz="1400" b="1" dirty="0" err="1" smtClean="0"/>
              <a:t>Vox</a:t>
            </a:r>
            <a:r>
              <a:rPr lang="en-US" sz="1400" dirty="0" smtClean="0"/>
              <a:t> </a:t>
            </a:r>
            <a:r>
              <a:rPr lang="en-US" sz="1400" dirty="0" err="1" smtClean="0"/>
              <a:t>tiende</a:t>
            </a:r>
            <a:r>
              <a:rPr lang="en-US" sz="1400" dirty="0" smtClean="0"/>
              <a:t> </a:t>
            </a:r>
            <a:r>
              <a:rPr lang="en-US" sz="1400" dirty="0" err="1" smtClean="0"/>
              <a:t>más</a:t>
            </a:r>
            <a:r>
              <a:rPr lang="en-US" sz="1400" dirty="0" smtClean="0"/>
              <a:t> </a:t>
            </a:r>
            <a:r>
              <a:rPr lang="en-US" sz="1400" dirty="0" err="1" smtClean="0"/>
              <a:t>haca</a:t>
            </a:r>
            <a:r>
              <a:rPr lang="en-US" sz="1400" dirty="0" smtClean="0"/>
              <a:t> lo </a:t>
            </a:r>
            <a:r>
              <a:rPr lang="en-US" sz="1400" dirty="0" err="1" smtClean="0"/>
              <a:t>negativo</a:t>
            </a:r>
            <a:r>
              <a:rPr lang="en-US" sz="1400" dirty="0"/>
              <a:t>.</a:t>
            </a:r>
            <a:r>
              <a:rPr lang="en-US" sz="1400" dirty="0" smtClean="0"/>
              <a:t> </a:t>
            </a:r>
          </a:p>
          <a:p>
            <a:endParaRPr lang="en-US" sz="1400" dirty="0"/>
          </a:p>
          <a:p>
            <a:endParaRPr lang="es-ES" sz="1400" dirty="0"/>
          </a:p>
        </p:txBody>
      </p:sp>
    </p:spTree>
    <p:extLst>
      <p:ext uri="{BB962C8B-B14F-4D97-AF65-F5344CB8AC3E}">
        <p14:creationId xmlns:p14="http://schemas.microsoft.com/office/powerpoint/2010/main" val="26304976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3" name="Picture 5" descr="C:\Users\Buba\Documents\CURSOS-PROGRAMACION\IT-Academy\IT-DATA-SCIENCE\DS-Proyecto\Imagenes_diapos\Graficas_proyecto\pie_Al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99" y="334979"/>
            <a:ext cx="2530711" cy="1985571"/>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C:\Users\Buba\Documents\CURSOS-PROGRAMACION\IT-Academy\IT-DATA-SCIENCE\DS-Proyecto\Imagenes_diapos\Graficas_proyecto\pie_v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512" y="4770035"/>
            <a:ext cx="2530711" cy="1985571"/>
          </a:xfrm>
          <a:prstGeom prst="rect">
            <a:avLst/>
          </a:prstGeom>
          <a:noFill/>
          <a:extLst>
            <a:ext uri="{909E8E84-426E-40DD-AFC4-6F175D3DCCD1}">
              <a14:hiddenFill xmlns:a14="http://schemas.microsoft.com/office/drawing/2010/main">
                <a:solidFill>
                  <a:srgbClr val="FFFFFF"/>
                </a:solidFill>
              </a14:hiddenFill>
            </a:ext>
          </a:extLst>
        </p:spPr>
      </p:pic>
      <p:pic>
        <p:nvPicPr>
          <p:cNvPr id="17415" name="Picture 7" descr="C:\Users\Buba\Documents\CURSOS-PROGRAMACION\IT-Academy\IT-DATA-SCIENCE\DS-Proyecto\Imagenes_diapos\Graficas_proyecto\pie_p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4770035"/>
            <a:ext cx="2530711" cy="1985571"/>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C:\Users\Buba\Documents\CURSOS-PROGRAMACION\IT-Academy\IT-DATA-SCIENCE\DS-Proyecto\Imagenes_diapos\Graficas_proyecto\pie_n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4223" y="2535629"/>
            <a:ext cx="2530711" cy="1985571"/>
          </a:xfrm>
          <a:prstGeom prst="rect">
            <a:avLst/>
          </a:prstGeom>
          <a:noFill/>
          <a:extLst>
            <a:ext uri="{909E8E84-426E-40DD-AFC4-6F175D3DCCD1}">
              <a14:hiddenFill xmlns:a14="http://schemas.microsoft.com/office/drawing/2010/main">
                <a:solidFill>
                  <a:srgbClr val="FFFFFF"/>
                </a:solidFill>
              </a14:hiddenFill>
            </a:ext>
          </a:extLst>
        </p:spPr>
      </p:pic>
      <p:pic>
        <p:nvPicPr>
          <p:cNvPr id="17417" name="Picture 9" descr="C:\Users\Buba\Documents\CURSOS-PROGRAMACION\IT-Academy\IT-DATA-SCIENCE\DS-Proyecto\Imagenes_diapos\Graficas_proyecto\pie_po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511" y="2535629"/>
            <a:ext cx="2530711" cy="1985571"/>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Users\Buba\Documents\CURSOS-PROGRAMACION\IT-Academy\IT-DATA-SCIENCE\DS-Proyecto\Imagenes_diapos\Graficas_proyecto\pie_co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3868" y="334979"/>
            <a:ext cx="2530711" cy="1985571"/>
          </a:xfrm>
          <a:prstGeom prst="rect">
            <a:avLst/>
          </a:prstGeom>
          <a:noFill/>
          <a:extLst>
            <a:ext uri="{909E8E84-426E-40DD-AFC4-6F175D3DCCD1}">
              <a14:hiddenFill xmlns:a14="http://schemas.microsoft.com/office/drawing/2010/main">
                <a:solidFill>
                  <a:srgbClr val="FFFFFF"/>
                </a:solidFill>
              </a14:hiddenFill>
            </a:ext>
          </a:extLst>
        </p:spPr>
      </p:pic>
      <p:pic>
        <p:nvPicPr>
          <p:cNvPr id="17419" name="Picture 11" descr="C:\Users\Buba\Documents\CURSOS-PROGRAMACION\IT-Academy\IT-DATA-SCIENCE\DS-Proyecto\Imagenes_diapos\Graficas_proyecto\pie_c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800" y="2535629"/>
            <a:ext cx="2530711" cy="1985571"/>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descr="C:\Users\Buba\Documents\CURSOS-PROGRAMACION\IT-Academy\IT-DATA-SCIENCE\DS-Proyecto\Imagenes_diapos\Graficas_proyecto\pie_er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4579" y="334979"/>
            <a:ext cx="2530711" cy="1985571"/>
          </a:xfrm>
          <a:prstGeom prst="rect">
            <a:avLst/>
          </a:prstGeom>
          <a:noFill/>
          <a:extLst>
            <a:ext uri="{909E8E84-426E-40DD-AFC4-6F175D3DCCD1}">
              <a14:hiddenFill xmlns:a14="http://schemas.microsoft.com/office/drawing/2010/main">
                <a:solidFill>
                  <a:srgbClr val="FFFFFF"/>
                </a:solidFill>
              </a14:hiddenFill>
            </a:ext>
          </a:extLst>
        </p:spPr>
      </p:pic>
      <p:pic>
        <p:nvPicPr>
          <p:cNvPr id="17421" name="Picture 13" descr="C:\Users\Buba\Documents\CURSOS-PROGRAMACION\IT-Academy\IT-DATA-SCIENCE\DS-Proyecto\Imagenes_diapos\Graficas_proyecto\pie_psc.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3511" y="334979"/>
            <a:ext cx="2530711" cy="1985571"/>
          </a:xfrm>
          <a:prstGeom prst="rect">
            <a:avLst/>
          </a:prstGeom>
          <a:noFill/>
          <a:extLst>
            <a:ext uri="{909E8E84-426E-40DD-AFC4-6F175D3DCCD1}">
              <a14:hiddenFill xmlns:a14="http://schemas.microsoft.com/office/drawing/2010/main">
                <a:solidFill>
                  <a:srgbClr val="FFFFFF"/>
                </a:solidFill>
              </a14:hiddenFill>
            </a:ext>
          </a:extLst>
        </p:spPr>
      </p:pic>
      <p:sp>
        <p:nvSpPr>
          <p:cNvPr id="25" name="2 Título"/>
          <p:cNvSpPr txBox="1">
            <a:spLocks/>
          </p:cNvSpPr>
          <p:nvPr/>
        </p:nvSpPr>
        <p:spPr>
          <a:xfrm>
            <a:off x="9315450" y="2535629"/>
            <a:ext cx="2724149" cy="212209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2000" dirty="0" err="1" smtClean="0">
                <a:effectLst>
                  <a:outerShdw blurRad="38100" dist="38100" dir="2700000" algn="tl">
                    <a:srgbClr val="000000">
                      <a:alpha val="43137"/>
                    </a:srgbClr>
                  </a:outerShdw>
                </a:effectLst>
              </a:rPr>
              <a:t>Distribuciones</a:t>
            </a:r>
            <a:r>
              <a:rPr lang="en-US" sz="2000" dirty="0" smtClean="0">
                <a:effectLst>
                  <a:outerShdw blurRad="38100" dist="38100" dir="2700000" algn="tl">
                    <a:srgbClr val="000000">
                      <a:alpha val="43137"/>
                    </a:srgbClr>
                  </a:outerShdw>
                </a:effectLst>
              </a:rPr>
              <a:t> </a:t>
            </a:r>
            <a:r>
              <a:rPr lang="en-US" sz="2000" dirty="0" smtClean="0"/>
              <a:t>de </a:t>
            </a:r>
            <a:r>
              <a:rPr lang="en-US" sz="2000" dirty="0" err="1" smtClean="0"/>
              <a:t>los</a:t>
            </a:r>
            <a:r>
              <a:rPr lang="en-US" sz="2000" dirty="0" smtClean="0"/>
              <a:t> </a:t>
            </a:r>
            <a:r>
              <a:rPr lang="en-US" sz="2000" dirty="0" err="1" smtClean="0"/>
              <a:t>valores</a:t>
            </a:r>
            <a:r>
              <a:rPr lang="en-US" sz="2000" dirty="0" smtClean="0"/>
              <a:t> </a:t>
            </a:r>
            <a:r>
              <a:rPr lang="en-US" sz="2000" dirty="0" smtClean="0">
                <a:effectLst>
                  <a:outerShdw blurRad="38100" dist="38100" dir="2700000" algn="tl">
                    <a:srgbClr val="000000">
                      <a:alpha val="43137"/>
                    </a:srgbClr>
                  </a:outerShdw>
                </a:effectLst>
              </a:rPr>
              <a:t>SIA </a:t>
            </a:r>
          </a:p>
          <a:p>
            <a:r>
              <a:rPr lang="en-US" sz="2000" dirty="0" err="1" smtClean="0"/>
              <a:t>por</a:t>
            </a:r>
            <a:r>
              <a:rPr lang="en-US" sz="2000" dirty="0" smtClean="0"/>
              <a:t> </a:t>
            </a:r>
            <a:r>
              <a:rPr lang="en-US" sz="2000" dirty="0" err="1" smtClean="0">
                <a:effectLst>
                  <a:outerShdw blurRad="38100" dist="38100" dir="2700000" algn="tl">
                    <a:srgbClr val="000000">
                      <a:alpha val="43137"/>
                    </a:srgbClr>
                  </a:outerShdw>
                </a:effectLst>
              </a:rPr>
              <a:t>partidos</a:t>
            </a:r>
            <a:r>
              <a:rPr lang="en-US" sz="2000" dirty="0" smtClean="0">
                <a:effectLst>
                  <a:outerShdw blurRad="38100" dist="38100" dir="2700000" algn="tl">
                    <a:srgbClr val="000000">
                      <a:alpha val="43137"/>
                    </a:srgbClr>
                  </a:outerShdw>
                </a:effectLst>
              </a:rPr>
              <a:t> </a:t>
            </a:r>
            <a:r>
              <a:rPr lang="en-US" sz="2000" dirty="0" smtClean="0"/>
              <a:t>y </a:t>
            </a:r>
            <a:r>
              <a:rPr lang="en-US" sz="2000" dirty="0" err="1" smtClean="0"/>
              <a:t>por</a:t>
            </a:r>
            <a:r>
              <a:rPr lang="en-US" sz="2000" dirty="0" smtClean="0"/>
              <a:t> </a:t>
            </a:r>
            <a:r>
              <a:rPr lang="en-US" sz="2000" dirty="0" err="1" smtClean="0">
                <a:effectLst>
                  <a:outerShdw blurRad="38100" dist="38100" dir="2700000" algn="tl">
                    <a:srgbClr val="000000">
                      <a:alpha val="43137"/>
                    </a:srgbClr>
                  </a:outerShdw>
                </a:effectLst>
              </a:rPr>
              <a:t>sentencia</a:t>
            </a:r>
            <a:r>
              <a:rPr lang="en-US" sz="2000" dirty="0" smtClean="0">
                <a:effectLst>
                  <a:outerShdw blurRad="38100" dist="38100" dir="2700000" algn="tl">
                    <a:srgbClr val="000000">
                      <a:alpha val="43137"/>
                    </a:srgbClr>
                  </a:outerShdw>
                </a:effectLst>
              </a:rPr>
              <a:t> </a:t>
            </a:r>
          </a:p>
          <a:p>
            <a:endParaRPr lang="en-US" sz="2000" dirty="0" smtClean="0">
              <a:effectLst>
                <a:outerShdw blurRad="38100" dist="38100" dir="2700000" algn="tl">
                  <a:srgbClr val="000000">
                    <a:alpha val="43137"/>
                  </a:srgbClr>
                </a:outerShdw>
              </a:effectLst>
            </a:endParaRPr>
          </a:p>
          <a:p>
            <a:r>
              <a:rPr lang="en-US" sz="1800" dirty="0" smtClean="0"/>
              <a:t>(</a:t>
            </a:r>
            <a:r>
              <a:rPr lang="en-US" sz="1800" dirty="0" err="1" smtClean="0"/>
              <a:t>en</a:t>
            </a:r>
            <a:r>
              <a:rPr lang="en-US" sz="1800" dirty="0" smtClean="0"/>
              <a:t> </a:t>
            </a:r>
            <a:r>
              <a:rPr lang="en-US" sz="1800" dirty="0" err="1" smtClean="0"/>
              <a:t>polaridad</a:t>
            </a:r>
            <a:r>
              <a:rPr lang="en-US" sz="1800" dirty="0" smtClean="0"/>
              <a:t> </a:t>
            </a:r>
            <a:r>
              <a:rPr lang="en-US" sz="1800" dirty="0" err="1" smtClean="0"/>
              <a:t>absoluta</a:t>
            </a:r>
            <a:r>
              <a:rPr lang="en-US" sz="1800" dirty="0" smtClean="0"/>
              <a:t>)</a:t>
            </a:r>
            <a:endParaRPr lang="es-ES" sz="1800" dirty="0"/>
          </a:p>
        </p:txBody>
      </p:sp>
      <p:sp>
        <p:nvSpPr>
          <p:cNvPr id="26" name="2 Título"/>
          <p:cNvSpPr txBox="1">
            <a:spLocks/>
          </p:cNvSpPr>
          <p:nvPr/>
        </p:nvSpPr>
        <p:spPr>
          <a:xfrm>
            <a:off x="6524625" y="4770035"/>
            <a:ext cx="5514974" cy="1985571"/>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1400" dirty="0" smtClean="0"/>
              <a:t>El </a:t>
            </a:r>
            <a:r>
              <a:rPr lang="en-US" sz="1400" b="1" dirty="0" smtClean="0"/>
              <a:t>PP (6 </a:t>
            </a:r>
            <a:r>
              <a:rPr lang="en-US" sz="1400" b="1" dirty="0" err="1" smtClean="0"/>
              <a:t>textos</a:t>
            </a:r>
            <a:r>
              <a:rPr lang="en-US" sz="1400" b="1" dirty="0" smtClean="0"/>
              <a:t>) </a:t>
            </a:r>
            <a:r>
              <a:rPr lang="en-US" sz="1400" dirty="0" smtClean="0"/>
              <a:t> y </a:t>
            </a:r>
            <a:r>
              <a:rPr lang="en-US" sz="1400" dirty="0" err="1" smtClean="0"/>
              <a:t>los</a:t>
            </a:r>
            <a:r>
              <a:rPr lang="en-US" sz="1400" dirty="0" smtClean="0"/>
              <a:t> </a:t>
            </a:r>
            <a:r>
              <a:rPr lang="en-US" sz="1400" dirty="0" err="1" smtClean="0"/>
              <a:t>partidos</a:t>
            </a:r>
            <a:r>
              <a:rPr lang="en-US" sz="1400" dirty="0" smtClean="0"/>
              <a:t> que </a:t>
            </a:r>
            <a:r>
              <a:rPr lang="en-US" sz="1400" dirty="0" err="1" smtClean="0"/>
              <a:t>más</a:t>
            </a:r>
            <a:r>
              <a:rPr lang="en-US" sz="1400" dirty="0" smtClean="0"/>
              <a:t> </a:t>
            </a:r>
            <a:r>
              <a:rPr lang="en-US" sz="1400" dirty="0" err="1" smtClean="0"/>
              <a:t>ocasiones</a:t>
            </a:r>
            <a:r>
              <a:rPr lang="en-US" sz="1400" dirty="0" smtClean="0"/>
              <a:t> </a:t>
            </a:r>
            <a:r>
              <a:rPr lang="en-US" sz="1400" dirty="0" err="1" smtClean="0"/>
              <a:t>han</a:t>
            </a:r>
            <a:r>
              <a:rPr lang="en-US" sz="1400" dirty="0" smtClean="0"/>
              <a:t> </a:t>
            </a:r>
            <a:r>
              <a:rPr lang="en-US" sz="1400" dirty="0" err="1" smtClean="0"/>
              <a:t>tenido</a:t>
            </a:r>
            <a:r>
              <a:rPr lang="en-US" sz="1400" dirty="0" smtClean="0"/>
              <a:t> para </a:t>
            </a:r>
            <a:r>
              <a:rPr lang="en-US" sz="1400" dirty="0" err="1" smtClean="0"/>
              <a:t>expresarse</a:t>
            </a:r>
            <a:r>
              <a:rPr lang="en-US" sz="1400" dirty="0" smtClean="0"/>
              <a:t> (</a:t>
            </a:r>
            <a:r>
              <a:rPr lang="en-US" sz="1400" b="1" dirty="0" smtClean="0"/>
              <a:t>20</a:t>
            </a:r>
            <a:r>
              <a:rPr lang="en-US" sz="1400" dirty="0" smtClean="0"/>
              <a:t>), </a:t>
            </a:r>
            <a:r>
              <a:rPr lang="en-US" sz="1400" dirty="0" err="1" smtClean="0"/>
              <a:t>formulan</a:t>
            </a:r>
            <a:r>
              <a:rPr lang="en-US" sz="1400" dirty="0" smtClean="0"/>
              <a:t> </a:t>
            </a:r>
            <a:r>
              <a:rPr lang="en-US" sz="1400" dirty="0" err="1" smtClean="0"/>
              <a:t>muchas</a:t>
            </a:r>
            <a:r>
              <a:rPr lang="en-US" sz="1400" dirty="0" smtClean="0"/>
              <a:t> </a:t>
            </a:r>
            <a:r>
              <a:rPr lang="en-US" sz="1400" b="1" dirty="0" err="1" smtClean="0"/>
              <a:t>frases</a:t>
            </a:r>
            <a:r>
              <a:rPr lang="en-US" sz="1400" b="1" dirty="0" smtClean="0"/>
              <a:t> </a:t>
            </a:r>
            <a:r>
              <a:rPr lang="en-US" sz="1400" b="1" dirty="0" err="1" smtClean="0"/>
              <a:t>neutras</a:t>
            </a:r>
            <a:r>
              <a:rPr lang="en-US" sz="1400" b="1" dirty="0" smtClean="0"/>
              <a:t> o </a:t>
            </a:r>
            <a:r>
              <a:rPr lang="en-US" sz="1400" b="1" dirty="0" err="1" smtClean="0"/>
              <a:t>positivas</a:t>
            </a:r>
            <a:r>
              <a:rPr lang="en-US" sz="1400" dirty="0" smtClean="0"/>
              <a:t>, </a:t>
            </a:r>
            <a:r>
              <a:rPr lang="en-US" sz="1400" dirty="0" err="1" smtClean="0"/>
              <a:t>excepto</a:t>
            </a:r>
            <a:r>
              <a:rPr lang="en-US" sz="1400" dirty="0" smtClean="0"/>
              <a:t> </a:t>
            </a:r>
            <a:r>
              <a:rPr lang="en-US" sz="1400" b="1" dirty="0" smtClean="0"/>
              <a:t>ERC</a:t>
            </a:r>
            <a:r>
              <a:rPr lang="en-US" sz="1400" dirty="0" smtClean="0"/>
              <a:t>, y </a:t>
            </a:r>
            <a:r>
              <a:rPr lang="en-US" sz="1400" dirty="0" err="1" smtClean="0"/>
              <a:t>obtienen</a:t>
            </a:r>
            <a:r>
              <a:rPr lang="en-US" sz="1400" dirty="0" smtClean="0"/>
              <a:t> </a:t>
            </a:r>
            <a:r>
              <a:rPr lang="en-US" sz="1400" dirty="0" err="1" smtClean="0"/>
              <a:t>los</a:t>
            </a:r>
            <a:r>
              <a:rPr lang="en-US" sz="1400" dirty="0" smtClean="0"/>
              <a:t> </a:t>
            </a:r>
            <a:r>
              <a:rPr lang="en-US" sz="1400" dirty="0" err="1" smtClean="0"/>
              <a:t>resultados</a:t>
            </a:r>
            <a:r>
              <a:rPr lang="en-US" sz="1400" dirty="0" smtClean="0"/>
              <a:t> </a:t>
            </a:r>
            <a:r>
              <a:rPr lang="en-US" sz="1400" dirty="0" err="1" smtClean="0"/>
              <a:t>más</a:t>
            </a:r>
            <a:r>
              <a:rPr lang="en-US" sz="1400" dirty="0" smtClean="0"/>
              <a:t> </a:t>
            </a:r>
            <a:r>
              <a:rPr lang="en-US" sz="1400" dirty="0" err="1" smtClean="0"/>
              <a:t>postivos</a:t>
            </a:r>
            <a:r>
              <a:rPr lang="en-US" sz="1400" dirty="0" smtClean="0"/>
              <a:t>.</a:t>
            </a:r>
          </a:p>
          <a:p>
            <a:endParaRPr lang="en-US" sz="1400" dirty="0"/>
          </a:p>
          <a:p>
            <a:r>
              <a:rPr lang="en-US" sz="1400" b="1" dirty="0" smtClean="0"/>
              <a:t>N.A Olga </a:t>
            </a:r>
            <a:r>
              <a:rPr lang="en-US" sz="1400" b="1" dirty="0" err="1" smtClean="0"/>
              <a:t>Puertas</a:t>
            </a:r>
            <a:r>
              <a:rPr lang="en-US" sz="1400" b="1" dirty="0" smtClean="0"/>
              <a:t>  </a:t>
            </a:r>
            <a:r>
              <a:rPr lang="en-US" sz="1400" dirty="0" smtClean="0"/>
              <a:t>con 14 </a:t>
            </a:r>
            <a:r>
              <a:rPr lang="en-US" sz="1400" dirty="0" err="1" smtClean="0"/>
              <a:t>textos</a:t>
            </a:r>
            <a:r>
              <a:rPr lang="en-US" sz="1400" dirty="0" smtClean="0"/>
              <a:t>, </a:t>
            </a:r>
            <a:r>
              <a:rPr lang="en-US" sz="1400" dirty="0" err="1" smtClean="0"/>
              <a:t>fromula</a:t>
            </a:r>
            <a:r>
              <a:rPr lang="en-US" sz="1400" dirty="0" smtClean="0"/>
              <a:t> </a:t>
            </a:r>
            <a:r>
              <a:rPr lang="en-US" sz="1400" dirty="0" err="1" smtClean="0"/>
              <a:t>una</a:t>
            </a:r>
            <a:r>
              <a:rPr lang="en-US" sz="1400" dirty="0" smtClean="0"/>
              <a:t> </a:t>
            </a:r>
            <a:r>
              <a:rPr lang="en-US" sz="1400" dirty="0" err="1" smtClean="0"/>
              <a:t>mayoría</a:t>
            </a:r>
            <a:r>
              <a:rPr lang="en-US" sz="1400" dirty="0" smtClean="0"/>
              <a:t> de </a:t>
            </a:r>
            <a:r>
              <a:rPr lang="en-US" sz="1400" dirty="0" err="1" smtClean="0"/>
              <a:t>frases</a:t>
            </a:r>
            <a:r>
              <a:rPr lang="en-US" sz="1400" dirty="0" smtClean="0"/>
              <a:t> </a:t>
            </a:r>
            <a:r>
              <a:rPr lang="en-US" sz="1400" dirty="0" err="1" smtClean="0"/>
              <a:t>negativas</a:t>
            </a:r>
            <a:r>
              <a:rPr lang="en-US" sz="1400" dirty="0" smtClean="0"/>
              <a:t> (52%) y </a:t>
            </a:r>
            <a:r>
              <a:rPr lang="en-US" sz="1400" b="1" dirty="0" err="1" smtClean="0"/>
              <a:t>Vox</a:t>
            </a:r>
            <a:r>
              <a:rPr lang="en-US" sz="1400" dirty="0" smtClean="0"/>
              <a:t> con 6 </a:t>
            </a:r>
            <a:r>
              <a:rPr lang="en-US" sz="1400" b="1" dirty="0" err="1" smtClean="0"/>
              <a:t>textos</a:t>
            </a:r>
            <a:r>
              <a:rPr lang="en-US" sz="1400" b="1" dirty="0" smtClean="0"/>
              <a:t> </a:t>
            </a:r>
            <a:r>
              <a:rPr lang="en-US" sz="1400" dirty="0" err="1" smtClean="0"/>
              <a:t>tiene</a:t>
            </a:r>
            <a:r>
              <a:rPr lang="en-US" sz="1400" dirty="0" smtClean="0"/>
              <a:t> </a:t>
            </a:r>
            <a:r>
              <a:rPr lang="en-US" sz="1400" dirty="0" err="1" smtClean="0"/>
              <a:t>una</a:t>
            </a:r>
            <a:r>
              <a:rPr lang="en-US" sz="1400" dirty="0" smtClean="0"/>
              <a:t> </a:t>
            </a:r>
            <a:r>
              <a:rPr lang="en-US" sz="1400" dirty="0" err="1" smtClean="0"/>
              <a:t>tendencia</a:t>
            </a:r>
            <a:r>
              <a:rPr lang="en-US" sz="1400" dirty="0" smtClean="0"/>
              <a:t> </a:t>
            </a:r>
            <a:r>
              <a:rPr lang="en-US" sz="1400" dirty="0" err="1" smtClean="0"/>
              <a:t>matematicamente</a:t>
            </a:r>
            <a:r>
              <a:rPr lang="en-US" sz="1400" dirty="0" smtClean="0"/>
              <a:t> </a:t>
            </a:r>
            <a:r>
              <a:rPr lang="en-US" sz="1400" dirty="0" err="1" smtClean="0"/>
              <a:t>neutra</a:t>
            </a:r>
            <a:r>
              <a:rPr lang="en-US" sz="1400" dirty="0" smtClean="0"/>
              <a:t>.</a:t>
            </a:r>
            <a:endParaRPr lang="en-US" sz="1400" dirty="0"/>
          </a:p>
          <a:p>
            <a:endParaRPr lang="es-ES" sz="1400" dirty="0" smtClean="0"/>
          </a:p>
          <a:p>
            <a:r>
              <a:rPr lang="es-ES" sz="1400" dirty="0" smtClean="0"/>
              <a:t>Los resultados de </a:t>
            </a:r>
            <a:r>
              <a:rPr lang="es-ES" sz="1400" b="1" dirty="0" smtClean="0"/>
              <a:t>ERC</a:t>
            </a:r>
            <a:r>
              <a:rPr lang="es-ES" sz="1400" dirty="0" smtClean="0"/>
              <a:t>, </a:t>
            </a:r>
            <a:r>
              <a:rPr lang="es-ES" sz="1400" b="1" dirty="0" smtClean="0"/>
              <a:t>Cs</a:t>
            </a:r>
            <a:r>
              <a:rPr lang="es-ES" sz="1400" dirty="0" smtClean="0"/>
              <a:t> y </a:t>
            </a:r>
            <a:r>
              <a:rPr lang="es-ES" sz="1400" b="1" dirty="0" err="1" smtClean="0"/>
              <a:t>Podem</a:t>
            </a:r>
            <a:r>
              <a:rPr lang="es-ES" sz="1400" b="1" dirty="0" smtClean="0"/>
              <a:t>/Eu</a:t>
            </a:r>
            <a:r>
              <a:rPr lang="es-ES" sz="1400" dirty="0" smtClean="0"/>
              <a:t> son muy </a:t>
            </a:r>
            <a:r>
              <a:rPr lang="es-ES" sz="1400" dirty="0" err="1" smtClean="0"/>
              <a:t>parecios</a:t>
            </a:r>
            <a:r>
              <a:rPr lang="es-ES" sz="1400" dirty="0" smtClean="0"/>
              <a:t> (connotación global </a:t>
            </a:r>
            <a:r>
              <a:rPr lang="es-ES" sz="1400" b="1" dirty="0" smtClean="0"/>
              <a:t>ligeramente positiva</a:t>
            </a:r>
            <a:r>
              <a:rPr lang="es-ES" sz="1400" dirty="0" smtClean="0"/>
              <a:t>)</a:t>
            </a:r>
            <a:endParaRPr lang="es-ES" sz="1400" dirty="0"/>
          </a:p>
        </p:txBody>
      </p:sp>
    </p:spTree>
    <p:extLst>
      <p:ext uri="{BB962C8B-B14F-4D97-AF65-F5344CB8AC3E}">
        <p14:creationId xmlns:p14="http://schemas.microsoft.com/office/powerpoint/2010/main" val="39096803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2 Título"/>
          <p:cNvSpPr txBox="1">
            <a:spLocks/>
          </p:cNvSpPr>
          <p:nvPr/>
        </p:nvSpPr>
        <p:spPr>
          <a:xfrm>
            <a:off x="2084418" y="549275"/>
            <a:ext cx="7402314" cy="7191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n-US" sz="2800" dirty="0" smtClean="0"/>
              <a:t>Top-</a:t>
            </a:r>
            <a:r>
              <a:rPr lang="en-US" sz="2800" b="1" dirty="0" smtClean="0">
                <a:solidFill>
                  <a:srgbClr val="729DB2"/>
                </a:solidFill>
              </a:rPr>
              <a:t>neutral</a:t>
            </a:r>
            <a:r>
              <a:rPr lang="en-US" sz="2800" dirty="0" smtClean="0"/>
              <a:t> speech trends </a:t>
            </a:r>
            <a:endParaRPr lang="es-ES" sz="2800" dirty="0"/>
          </a:p>
        </p:txBody>
      </p:sp>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063" t="12330" r="23095" b="67298"/>
          <a:stretch/>
        </p:blipFill>
        <p:spPr bwMode="auto">
          <a:xfrm>
            <a:off x="150807" y="3580221"/>
            <a:ext cx="12017382" cy="1971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905" t="35556" r="19206" b="51197"/>
          <a:stretch/>
        </p:blipFill>
        <p:spPr bwMode="auto">
          <a:xfrm>
            <a:off x="150806" y="1415144"/>
            <a:ext cx="12017382" cy="1211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063" t="61995" r="23095" b="26381"/>
          <a:stretch/>
        </p:blipFill>
        <p:spPr bwMode="auto">
          <a:xfrm>
            <a:off x="150808" y="5478693"/>
            <a:ext cx="12017381" cy="112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905" t="78313" r="19206" b="11533"/>
          <a:stretch/>
        </p:blipFill>
        <p:spPr bwMode="auto">
          <a:xfrm>
            <a:off x="150806" y="2627086"/>
            <a:ext cx="12017382" cy="928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7 Grupo"/>
          <p:cNvGrpSpPr/>
          <p:nvPr/>
        </p:nvGrpSpPr>
        <p:grpSpPr>
          <a:xfrm>
            <a:off x="10351596" y="451368"/>
            <a:ext cx="1234120" cy="1199317"/>
            <a:chOff x="4451378" y="4797152"/>
            <a:chExt cx="1234120" cy="1199317"/>
          </a:xfrm>
        </p:grpSpPr>
        <p:sp>
          <p:nvSpPr>
            <p:cNvPr id="9" name="8 Elipse"/>
            <p:cNvSpPr/>
            <p:nvPr/>
          </p:nvSpPr>
          <p:spPr>
            <a:xfrm>
              <a:off x="4451378" y="4797152"/>
              <a:ext cx="1234120" cy="1199317"/>
            </a:xfrm>
            <a:prstGeom prst="ellipse">
              <a:avLst/>
            </a:prstGeom>
            <a:solidFill>
              <a:srgbClr val="93CFD5"/>
            </a:solidFill>
            <a:ln w="12700">
              <a:solidFill>
                <a:srgbClr val="9CC6C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9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10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683922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1 Título"/>
          <p:cNvSpPr txBox="1">
            <a:spLocks/>
          </p:cNvSpPr>
          <p:nvPr/>
        </p:nvSpPr>
        <p:spPr>
          <a:xfrm>
            <a:off x="665629" y="1296256"/>
            <a:ext cx="8821103"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2000" b="1" dirty="0" smtClean="0">
                <a:latin typeface="Bahnschrift SemiLight Condensed" panose="020B0502040204020203" pitchFamily="34" charset="0"/>
                <a:ea typeface="Adobe Fangsong Std R" pitchFamily="18" charset="-128"/>
              </a:rPr>
              <a:t>Top-positive person : </a:t>
            </a:r>
            <a:r>
              <a:rPr lang="es-ES" sz="2000" dirty="0" err="1" smtClean="0"/>
              <a:t>Lluïsa</a:t>
            </a:r>
            <a:r>
              <a:rPr lang="es-ES" sz="2000" dirty="0" smtClean="0"/>
              <a:t> </a:t>
            </a:r>
            <a:r>
              <a:rPr lang="es-ES" sz="2000" dirty="0" err="1" smtClean="0"/>
              <a:t>Moret</a:t>
            </a:r>
            <a:r>
              <a:rPr lang="es-ES" sz="2000" dirty="0" smtClean="0"/>
              <a:t> (Alcaldesa)</a:t>
            </a:r>
            <a:endParaRPr lang="es-ES" sz="2000" dirty="0">
              <a:latin typeface="Bahnschrift SemiLight Condensed" panose="020B0502040204020203" pitchFamily="34" charset="0"/>
              <a:ea typeface="Adobe Fangsong Std R" pitchFamily="18" charset="-128"/>
            </a:endParaRPr>
          </a:p>
        </p:txBody>
      </p:sp>
      <p:sp>
        <p:nvSpPr>
          <p:cNvPr id="7" name="2 Título"/>
          <p:cNvSpPr txBox="1">
            <a:spLocks/>
          </p:cNvSpPr>
          <p:nvPr/>
        </p:nvSpPr>
        <p:spPr>
          <a:xfrm>
            <a:off x="2084418" y="549275"/>
            <a:ext cx="7402314" cy="7191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n-US" sz="2800" dirty="0" smtClean="0"/>
              <a:t>Top-</a:t>
            </a:r>
            <a:r>
              <a:rPr lang="en-US" sz="2800" b="1" dirty="0" smtClean="0">
                <a:solidFill>
                  <a:srgbClr val="00B050"/>
                </a:solidFill>
              </a:rPr>
              <a:t>positive</a:t>
            </a:r>
            <a:r>
              <a:rPr lang="en-US" sz="2800" dirty="0" smtClean="0"/>
              <a:t> speech trends </a:t>
            </a:r>
            <a:endParaRPr lang="es-ES" sz="2800" dirty="0"/>
          </a:p>
        </p:txBody>
      </p:sp>
      <p:pic>
        <p:nvPicPr>
          <p:cNvPr id="9" name="Picture 2" descr="C:\Users\Buba\Documents\CURSOS-PROGRAMACION\IT-Academy\IT-DATA-SCIENCE\DS-Proyecto\Imagenes_diapos\Graficas_proyecto\Positve_frequency_person_Lluisa_mor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05026"/>
            <a:ext cx="12962388" cy="39029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12 Grupo"/>
          <p:cNvGrpSpPr/>
          <p:nvPr/>
        </p:nvGrpSpPr>
        <p:grpSpPr>
          <a:xfrm>
            <a:off x="10484171" y="473791"/>
            <a:ext cx="1234120" cy="1199317"/>
            <a:chOff x="6516142" y="4797152"/>
            <a:chExt cx="1234120" cy="1199317"/>
          </a:xfrm>
          <a:solidFill>
            <a:srgbClr val="0F9538"/>
          </a:solidFill>
        </p:grpSpPr>
        <p:sp>
          <p:nvSpPr>
            <p:cNvPr id="14" name="13 Elipse"/>
            <p:cNvSpPr/>
            <p:nvPr/>
          </p:nvSpPr>
          <p:spPr>
            <a:xfrm>
              <a:off x="6516142" y="4797152"/>
              <a:ext cx="1234120" cy="1199317"/>
            </a:xfrm>
            <a:prstGeom prst="ellipse">
              <a:avLst/>
            </a:prstGeom>
            <a:grpFill/>
            <a:ln w="12700">
              <a:solidFill>
                <a:srgbClr val="0F9538"/>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14 Arco"/>
            <p:cNvSpPr/>
            <p:nvPr/>
          </p:nvSpPr>
          <p:spPr>
            <a:xfrm rot="8568908">
              <a:off x="6768123" y="4988045"/>
              <a:ext cx="937627" cy="661128"/>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15 Elipse"/>
            <p:cNvSpPr/>
            <p:nvPr/>
          </p:nvSpPr>
          <p:spPr>
            <a:xfrm>
              <a:off x="7260270"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Elipse"/>
            <p:cNvSpPr/>
            <p:nvPr/>
          </p:nvSpPr>
          <p:spPr>
            <a:xfrm>
              <a:off x="6938558"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404502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1 Título"/>
          <p:cNvSpPr txBox="1">
            <a:spLocks/>
          </p:cNvSpPr>
          <p:nvPr/>
        </p:nvSpPr>
        <p:spPr>
          <a:xfrm>
            <a:off x="665629" y="1296256"/>
            <a:ext cx="8821103"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2000" b="1" dirty="0" smtClean="0">
                <a:latin typeface="Bahnschrift SemiLight Condensed" panose="020B0502040204020203" pitchFamily="34" charset="0"/>
                <a:ea typeface="Adobe Fangsong Std R" pitchFamily="18" charset="-128"/>
              </a:rPr>
              <a:t>Weighted-positive person : </a:t>
            </a:r>
            <a:r>
              <a:rPr lang="es-ES" sz="2000" dirty="0" smtClean="0"/>
              <a:t>Natalia Ortega (PP)</a:t>
            </a:r>
            <a:endParaRPr lang="es-ES" sz="2000" dirty="0">
              <a:latin typeface="Bahnschrift SemiLight Condensed" panose="020B0502040204020203" pitchFamily="34" charset="0"/>
              <a:ea typeface="Adobe Fangsong Std R" pitchFamily="18" charset="-128"/>
            </a:endParaRPr>
          </a:p>
        </p:txBody>
      </p:sp>
      <p:sp>
        <p:nvSpPr>
          <p:cNvPr id="7" name="2 Título"/>
          <p:cNvSpPr txBox="1">
            <a:spLocks/>
          </p:cNvSpPr>
          <p:nvPr/>
        </p:nvSpPr>
        <p:spPr>
          <a:xfrm>
            <a:off x="2084418" y="549275"/>
            <a:ext cx="7402314" cy="7191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n-US" sz="2800" dirty="0" smtClean="0"/>
              <a:t>Top-</a:t>
            </a:r>
            <a:r>
              <a:rPr lang="en-US" sz="2800" b="1" dirty="0" smtClean="0">
                <a:solidFill>
                  <a:srgbClr val="00B050"/>
                </a:solidFill>
              </a:rPr>
              <a:t>positive</a:t>
            </a:r>
            <a:r>
              <a:rPr lang="en-US" sz="2800" dirty="0" smtClean="0"/>
              <a:t> speech trends </a:t>
            </a:r>
            <a:endParaRPr lang="es-ES" sz="2800" dirty="0"/>
          </a:p>
        </p:txBody>
      </p:sp>
      <p:pic>
        <p:nvPicPr>
          <p:cNvPr id="14338" name="Picture 2" descr="C:\Users\Buba\Documents\CURSOS-PROGRAMACION\IT-Academy\IT-DATA-SCIENCE\DS-Proyecto\Imagenes_diapos\Graficas_proyecto\Positve_weighted_person_Natalia_orteg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99" y="2380724"/>
            <a:ext cx="11909425" cy="304217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11 Grupo"/>
          <p:cNvGrpSpPr/>
          <p:nvPr/>
        </p:nvGrpSpPr>
        <p:grpSpPr>
          <a:xfrm>
            <a:off x="10424163" y="549275"/>
            <a:ext cx="1234120" cy="1199317"/>
            <a:chOff x="6516142" y="4797152"/>
            <a:chExt cx="1234120" cy="1199317"/>
          </a:xfrm>
          <a:solidFill>
            <a:srgbClr val="1DBD7C"/>
          </a:solidFill>
        </p:grpSpPr>
        <p:sp>
          <p:nvSpPr>
            <p:cNvPr id="13" name="12 Elipse"/>
            <p:cNvSpPr/>
            <p:nvPr/>
          </p:nvSpPr>
          <p:spPr>
            <a:xfrm>
              <a:off x="6516142" y="4797152"/>
              <a:ext cx="1234120" cy="1199317"/>
            </a:xfrm>
            <a:prstGeom prst="ellipse">
              <a:avLst/>
            </a:prstGeom>
            <a:grpFill/>
            <a:ln w="12700">
              <a:solidFill>
                <a:srgbClr val="1DBD7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13 Arco"/>
            <p:cNvSpPr/>
            <p:nvPr/>
          </p:nvSpPr>
          <p:spPr>
            <a:xfrm rot="9324441">
              <a:off x="6922863" y="5292613"/>
              <a:ext cx="590183" cy="366484"/>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14 Elipse"/>
            <p:cNvSpPr/>
            <p:nvPr/>
          </p:nvSpPr>
          <p:spPr>
            <a:xfrm>
              <a:off x="6953452"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Elipse"/>
            <p:cNvSpPr/>
            <p:nvPr/>
          </p:nvSpPr>
          <p:spPr>
            <a:xfrm>
              <a:off x="7232908"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025998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575949" y="2076450"/>
            <a:ext cx="10939776" cy="4638675"/>
          </a:xfrm>
          <a:prstGeom prst="rect">
            <a:avLst/>
          </a:prstGeom>
          <a:noFill/>
          <a:ln>
            <a:noFill/>
          </a:ln>
        </p:spPr>
        <p:txBody>
          <a:bodyPr spcFirstLastPara="1" wrap="square" lIns="0" tIns="91425" rIns="91425" bIns="91425" anchor="t" anchorCtr="0">
            <a:noAutofit/>
          </a:bodyPr>
          <a:lstStyle/>
          <a:p>
            <a:pPr marL="139700" indent="0">
              <a:buNone/>
            </a:pPr>
            <a:r>
              <a:rPr lang="es-ES" sz="1800" dirty="0"/>
              <a:t>Objetivo general</a:t>
            </a:r>
            <a:r>
              <a:rPr lang="es-ES" sz="1800" dirty="0" smtClean="0"/>
              <a:t>:</a:t>
            </a:r>
          </a:p>
          <a:p>
            <a:pPr marL="139700" indent="0">
              <a:buNone/>
            </a:pPr>
            <a:r>
              <a:rPr lang="es-ES" sz="1800" b="0" dirty="0" smtClean="0"/>
              <a:t>Analizar </a:t>
            </a:r>
            <a:r>
              <a:rPr lang="es-ES" sz="1800" b="0" dirty="0"/>
              <a:t>el sentimiento en el lenguaje de los políticos para averiguar si éste influye en su popularidad. </a:t>
            </a:r>
          </a:p>
          <a:p>
            <a:pPr marL="139700" indent="0">
              <a:buNone/>
            </a:pPr>
            <a:endParaRPr lang="es-ES" sz="1800" b="0" dirty="0"/>
          </a:p>
          <a:p>
            <a:pPr marL="139700" indent="0">
              <a:buNone/>
            </a:pPr>
            <a:r>
              <a:rPr lang="es-ES" sz="1800" dirty="0"/>
              <a:t>Objetivos </a:t>
            </a:r>
            <a:r>
              <a:rPr lang="es-ES" sz="1800" dirty="0" smtClean="0"/>
              <a:t>específicos</a:t>
            </a:r>
          </a:p>
          <a:p>
            <a:pPr marL="425450" lvl="0" indent="-285750">
              <a:buFont typeface="Arial" panose="020B0604020202020204" pitchFamily="34" charset="0"/>
              <a:buChar char="•"/>
            </a:pPr>
            <a:r>
              <a:rPr lang="es-ES" sz="1800" b="0" dirty="0"/>
              <a:t>Descubrir cuál es el sentimiento principal que se desprende de cada texto por persona, partido y </a:t>
            </a:r>
            <a:r>
              <a:rPr lang="es-ES" sz="1800" b="0" dirty="0" smtClean="0"/>
              <a:t>fecha</a:t>
            </a:r>
          </a:p>
          <a:p>
            <a:pPr marL="425450" lvl="0" indent="-285750">
              <a:buFont typeface="Arial" panose="020B0604020202020204" pitchFamily="34" charset="0"/>
              <a:buChar char="•"/>
            </a:pPr>
            <a:r>
              <a:rPr lang="es-ES" sz="1800" b="0" dirty="0" smtClean="0"/>
              <a:t>Construir </a:t>
            </a:r>
            <a:r>
              <a:rPr lang="es-ES" sz="1800" b="0" dirty="0"/>
              <a:t>un conjunto de datos propio </a:t>
            </a:r>
            <a:r>
              <a:rPr lang="es-ES" sz="1800" b="0" dirty="0" smtClean="0"/>
              <a:t>para </a:t>
            </a:r>
            <a:r>
              <a:rPr lang="es-ES" sz="1800" b="0" dirty="0"/>
              <a:t>los fines del proyecto</a:t>
            </a:r>
          </a:p>
          <a:p>
            <a:pPr marL="425450" lvl="0" indent="-285750">
              <a:buFont typeface="Arial" panose="020B0604020202020204" pitchFamily="34" charset="0"/>
              <a:buChar char="•"/>
            </a:pPr>
            <a:r>
              <a:rPr lang="es-ES" sz="1800" b="0" dirty="0" smtClean="0"/>
              <a:t>Aplicar ciertas funciones propias del </a:t>
            </a:r>
            <a:r>
              <a:rPr lang="es-ES" sz="1800" b="0" dirty="0"/>
              <a:t>lenguaje natural (</a:t>
            </a:r>
            <a:r>
              <a:rPr lang="es-ES" sz="1800" b="0" i="1" dirty="0"/>
              <a:t>NLP</a:t>
            </a:r>
            <a:r>
              <a:rPr lang="es-ES" sz="1800" b="0" dirty="0"/>
              <a:t>) de los textos </a:t>
            </a:r>
          </a:p>
          <a:p>
            <a:pPr marL="425450" lvl="0" indent="-285750">
              <a:buFont typeface="Arial" panose="020B0604020202020204" pitchFamily="34" charset="0"/>
              <a:buChar char="•"/>
            </a:pPr>
            <a:r>
              <a:rPr lang="es-ES" sz="1800" b="0" dirty="0" smtClean="0"/>
              <a:t>Analizar </a:t>
            </a:r>
            <a:r>
              <a:rPr lang="es-ES" sz="1800" b="0" dirty="0"/>
              <a:t>las palabras más frecuentes y el sentimiento que revela cada texto en su conjunto</a:t>
            </a:r>
          </a:p>
          <a:p>
            <a:pPr marL="425450" lvl="0" indent="-285750">
              <a:buFont typeface="Arial" panose="020B0604020202020204" pitchFamily="34" charset="0"/>
              <a:buChar char="•"/>
            </a:pPr>
            <a:r>
              <a:rPr lang="es-ES" sz="1800" b="0" dirty="0"/>
              <a:t>Comparar estadísticamente y relacionar los datos, en tiempo y en </a:t>
            </a:r>
            <a:r>
              <a:rPr lang="es-ES" sz="1800" b="0" dirty="0" smtClean="0"/>
              <a:t>cantidad con la </a:t>
            </a:r>
            <a:r>
              <a:rPr lang="es-ES" sz="1800" b="0" dirty="0" err="1" smtClean="0"/>
              <a:t>evolucón</a:t>
            </a:r>
            <a:r>
              <a:rPr lang="es-ES" sz="1800" b="0" dirty="0" smtClean="0"/>
              <a:t> de </a:t>
            </a:r>
            <a:r>
              <a:rPr lang="es-ES" sz="1800" b="0" dirty="0"/>
              <a:t>estas personas y de las formaciones políticas que representan a nivel municipal</a:t>
            </a:r>
            <a:endParaRPr lang="es-ES" b="0" dirty="0"/>
          </a:p>
          <a:p>
            <a:pPr marL="139700" indent="0">
              <a:buNone/>
            </a:pPr>
            <a:endParaRPr dirty="0" smtClean="0"/>
          </a:p>
          <a:p>
            <a:pPr marL="0" lvl="0" indent="0" algn="l" rtl="0">
              <a:lnSpc>
                <a:spcPct val="130000"/>
              </a:lnSpc>
              <a:spcBef>
                <a:spcPts val="0"/>
              </a:spcBef>
              <a:spcAft>
                <a:spcPts val="0"/>
              </a:spcAft>
              <a:buSzPts val="1400"/>
              <a:buNone/>
            </a:pPr>
            <a:endParaRPr dirty="0"/>
          </a:p>
        </p:txBody>
      </p:sp>
      <p:sp>
        <p:nvSpPr>
          <p:cNvPr id="98" name="Google Shape;98;p14"/>
          <p:cNvSpPr txBox="1">
            <a:spLocks noGrp="1"/>
          </p:cNvSpPr>
          <p:nvPr>
            <p:ph type="title"/>
          </p:nvPr>
        </p:nvSpPr>
        <p:spPr>
          <a:xfrm>
            <a:off x="2187525" y="1111565"/>
            <a:ext cx="7533000" cy="60021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de-DE" sz="2400" dirty="0" smtClean="0">
                <a:effectLst>
                  <a:outerShdw blurRad="38100" dist="38100" dir="2700000" algn="tl">
                    <a:srgbClr val="000000">
                      <a:alpha val="43137"/>
                    </a:srgbClr>
                  </a:outerShdw>
                </a:effectLst>
              </a:rPr>
              <a:t>Objetivos del proyecto</a:t>
            </a:r>
            <a:endParaRPr sz="2400" dirty="0">
              <a:effectLst>
                <a:outerShdw blurRad="38100" dist="38100" dir="2700000" algn="tl">
                  <a:srgbClr val="000000">
                    <a:alpha val="43137"/>
                  </a:srgbClr>
                </a:outerShdw>
              </a:effectLst>
              <a:highlight>
                <a:srgbClr val="EA9999"/>
              </a:highlight>
            </a:endParaRPr>
          </a:p>
        </p:txBody>
      </p:sp>
    </p:spTree>
    <p:extLst>
      <p:ext uri="{BB962C8B-B14F-4D97-AF65-F5344CB8AC3E}">
        <p14:creationId xmlns:p14="http://schemas.microsoft.com/office/powerpoint/2010/main" val="37941091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1 Título"/>
          <p:cNvSpPr txBox="1">
            <a:spLocks/>
          </p:cNvSpPr>
          <p:nvPr/>
        </p:nvSpPr>
        <p:spPr>
          <a:xfrm>
            <a:off x="665629" y="1296256"/>
            <a:ext cx="8821103"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2000" b="1" dirty="0" smtClean="0">
                <a:latin typeface="Bahnschrift SemiLight Condensed" panose="020B0502040204020203" pitchFamily="34" charset="0"/>
                <a:ea typeface="Adobe Fangsong Std R" pitchFamily="18" charset="-128"/>
              </a:rPr>
              <a:t>Top-negative person : </a:t>
            </a:r>
            <a:r>
              <a:rPr lang="es-ES" sz="2000" dirty="0" smtClean="0"/>
              <a:t>Olga Puertas (N.A.)</a:t>
            </a:r>
            <a:endParaRPr lang="es-ES" sz="2000" dirty="0">
              <a:latin typeface="Bahnschrift SemiLight Condensed" panose="020B0502040204020203" pitchFamily="34" charset="0"/>
              <a:ea typeface="Adobe Fangsong Std R" pitchFamily="18" charset="-128"/>
            </a:endParaRPr>
          </a:p>
        </p:txBody>
      </p:sp>
      <p:sp>
        <p:nvSpPr>
          <p:cNvPr id="7" name="2 Título"/>
          <p:cNvSpPr txBox="1">
            <a:spLocks/>
          </p:cNvSpPr>
          <p:nvPr/>
        </p:nvSpPr>
        <p:spPr>
          <a:xfrm>
            <a:off x="2084418" y="549275"/>
            <a:ext cx="7402314" cy="7191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n-US" sz="2800" dirty="0" smtClean="0"/>
              <a:t>Top-</a:t>
            </a:r>
            <a:r>
              <a:rPr lang="en-US" sz="2800" b="1" dirty="0" smtClean="0">
                <a:solidFill>
                  <a:schemeClr val="accent1">
                    <a:lumMod val="75000"/>
                  </a:schemeClr>
                </a:solidFill>
              </a:rPr>
              <a:t>negative</a:t>
            </a:r>
            <a:r>
              <a:rPr lang="en-US" sz="2800" dirty="0" smtClean="0"/>
              <a:t> speech trends </a:t>
            </a:r>
            <a:endParaRPr lang="es-ES" sz="28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106361"/>
            <a:ext cx="12720866" cy="381301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12 Grupo"/>
          <p:cNvGrpSpPr/>
          <p:nvPr/>
        </p:nvGrpSpPr>
        <p:grpSpPr>
          <a:xfrm>
            <a:off x="10445290" y="549275"/>
            <a:ext cx="1234120" cy="1199317"/>
            <a:chOff x="6516142" y="4797152"/>
            <a:chExt cx="1234120" cy="1199317"/>
          </a:xfrm>
          <a:solidFill>
            <a:srgbClr val="FF2D2D"/>
          </a:solidFill>
        </p:grpSpPr>
        <p:sp>
          <p:nvSpPr>
            <p:cNvPr id="14" name="13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14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15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6647596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1 Título"/>
          <p:cNvSpPr txBox="1">
            <a:spLocks/>
          </p:cNvSpPr>
          <p:nvPr/>
        </p:nvSpPr>
        <p:spPr>
          <a:xfrm>
            <a:off x="665629" y="1296256"/>
            <a:ext cx="8821103"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2000" b="1" dirty="0" smtClean="0">
                <a:latin typeface="Bahnschrift SemiLight Condensed" panose="020B0502040204020203" pitchFamily="34" charset="0"/>
                <a:ea typeface="Adobe Fangsong Std R" pitchFamily="18" charset="-128"/>
              </a:rPr>
              <a:t>Weighted-negative person : </a:t>
            </a:r>
            <a:r>
              <a:rPr lang="es-ES" sz="2000" dirty="0" smtClean="0"/>
              <a:t>Alex </a:t>
            </a:r>
            <a:r>
              <a:rPr lang="es-ES" sz="2000" dirty="0" err="1" smtClean="0"/>
              <a:t>Perez</a:t>
            </a:r>
            <a:r>
              <a:rPr lang="es-ES" sz="2000" dirty="0" smtClean="0"/>
              <a:t> (</a:t>
            </a:r>
            <a:r>
              <a:rPr lang="es-ES" sz="2000" dirty="0" err="1" smtClean="0"/>
              <a:t>EnComú</a:t>
            </a:r>
            <a:r>
              <a:rPr lang="es-ES" sz="2000" dirty="0" smtClean="0"/>
              <a:t>)</a:t>
            </a:r>
            <a:endParaRPr lang="es-ES" sz="2000" dirty="0">
              <a:latin typeface="Bahnschrift SemiLight Condensed" panose="020B0502040204020203" pitchFamily="34" charset="0"/>
              <a:ea typeface="Adobe Fangsong Std R" pitchFamily="18" charset="-128"/>
            </a:endParaRPr>
          </a:p>
        </p:txBody>
      </p:sp>
      <p:sp>
        <p:nvSpPr>
          <p:cNvPr id="7" name="2 Título"/>
          <p:cNvSpPr txBox="1">
            <a:spLocks/>
          </p:cNvSpPr>
          <p:nvPr/>
        </p:nvSpPr>
        <p:spPr>
          <a:xfrm>
            <a:off x="2084418" y="549275"/>
            <a:ext cx="7402314" cy="7191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n-US" sz="2800" dirty="0" smtClean="0"/>
              <a:t>Top-</a:t>
            </a:r>
            <a:r>
              <a:rPr lang="en-US" sz="2800" b="1" dirty="0" smtClean="0">
                <a:solidFill>
                  <a:schemeClr val="accent1">
                    <a:lumMod val="75000"/>
                  </a:schemeClr>
                </a:solidFill>
              </a:rPr>
              <a:t>negative</a:t>
            </a:r>
            <a:r>
              <a:rPr lang="en-US" sz="2800" dirty="0" smtClean="0"/>
              <a:t> speech trends </a:t>
            </a:r>
            <a:endParaRPr lang="es-ES" sz="28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361" y="2419194"/>
            <a:ext cx="12412105" cy="333390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5 Grupo"/>
          <p:cNvGrpSpPr/>
          <p:nvPr/>
        </p:nvGrpSpPr>
        <p:grpSpPr>
          <a:xfrm>
            <a:off x="10445290" y="550589"/>
            <a:ext cx="1234120" cy="1199317"/>
            <a:chOff x="6516142" y="4797152"/>
            <a:chExt cx="1234120" cy="1199317"/>
          </a:xfrm>
          <a:solidFill>
            <a:srgbClr val="FF2D2D"/>
          </a:solidFill>
        </p:grpSpPr>
        <p:sp>
          <p:nvSpPr>
            <p:cNvPr id="8" name="7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8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9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4838274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1 Título"/>
          <p:cNvSpPr txBox="1">
            <a:spLocks/>
          </p:cNvSpPr>
          <p:nvPr/>
        </p:nvSpPr>
        <p:spPr>
          <a:xfrm>
            <a:off x="665629" y="1296256"/>
            <a:ext cx="8821103"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2000" b="1" dirty="0" smtClean="0">
                <a:latin typeface="Bahnschrift SemiLight Condensed" panose="020B0502040204020203" pitchFamily="34" charset="0"/>
                <a:ea typeface="Adobe Fangsong Std R" pitchFamily="18" charset="-128"/>
              </a:rPr>
              <a:t>Less-positive persons : </a:t>
            </a:r>
            <a:r>
              <a:rPr lang="es-ES" sz="2000" dirty="0" smtClean="0"/>
              <a:t>Olga Puertas (N.A.), Andrea Martínez (ERC)</a:t>
            </a:r>
            <a:endParaRPr lang="es-ES" sz="2000" dirty="0">
              <a:latin typeface="Bahnschrift SemiLight Condensed" panose="020B0502040204020203" pitchFamily="34" charset="0"/>
              <a:ea typeface="Adobe Fangsong Std R" pitchFamily="18" charset="-128"/>
            </a:endParaRPr>
          </a:p>
        </p:txBody>
      </p:sp>
      <p:sp>
        <p:nvSpPr>
          <p:cNvPr id="7" name="2 Título"/>
          <p:cNvSpPr txBox="1">
            <a:spLocks/>
          </p:cNvSpPr>
          <p:nvPr/>
        </p:nvSpPr>
        <p:spPr>
          <a:xfrm>
            <a:off x="2084418" y="549275"/>
            <a:ext cx="7402314" cy="7191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n-US" sz="2800" dirty="0" smtClean="0"/>
              <a:t>Top-</a:t>
            </a:r>
            <a:r>
              <a:rPr lang="en-US" sz="2800" b="1" dirty="0" smtClean="0">
                <a:solidFill>
                  <a:schemeClr val="accent1">
                    <a:lumMod val="75000"/>
                  </a:schemeClr>
                </a:solidFill>
              </a:rPr>
              <a:t>negative</a:t>
            </a:r>
            <a:r>
              <a:rPr lang="en-US" sz="2800" dirty="0" smtClean="0"/>
              <a:t> / less positive speeches</a:t>
            </a:r>
            <a:endParaRPr lang="es-ES" sz="28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629" y="1841501"/>
            <a:ext cx="10853271" cy="4460002"/>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830729" y="6262712"/>
            <a:ext cx="8821103"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s-ES" sz="1200" dirty="0" smtClean="0"/>
              <a:t>6a </a:t>
            </a:r>
            <a:r>
              <a:rPr lang="es-ES" sz="1200" dirty="0"/>
              <a:t>en la lista de ERC para 2023 </a:t>
            </a:r>
            <a:r>
              <a:rPr lang="es-ES" sz="1200" dirty="0" smtClean="0"/>
              <a:t> - </a:t>
            </a:r>
            <a:r>
              <a:rPr lang="es-ES" sz="1200" dirty="0"/>
              <a:t>&gt; </a:t>
            </a:r>
            <a:r>
              <a:rPr lang="es-ES" sz="1200" dirty="0" smtClean="0"/>
              <a:t> </a:t>
            </a:r>
            <a:r>
              <a:rPr lang="es-ES" sz="1200" b="1" dirty="0" smtClean="0"/>
              <a:t>pero NO es reelegida para 2023 – 2027 aunque su partido, sí.</a:t>
            </a:r>
            <a:endParaRPr lang="es-ES" sz="1200" b="1" dirty="0">
              <a:latin typeface="Bahnschrift SemiLight Condensed" panose="020B0502040204020203" pitchFamily="34" charset="0"/>
              <a:ea typeface="Adobe Fangsong Std R" pitchFamily="18" charset="-128"/>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629" y="1749906"/>
            <a:ext cx="10853271" cy="446000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8 Grupo"/>
          <p:cNvGrpSpPr/>
          <p:nvPr/>
        </p:nvGrpSpPr>
        <p:grpSpPr>
          <a:xfrm>
            <a:off x="10718964" y="264663"/>
            <a:ext cx="1234120" cy="1389934"/>
            <a:chOff x="6516142" y="4797152"/>
            <a:chExt cx="1234120" cy="1389934"/>
          </a:xfrm>
          <a:solidFill>
            <a:schemeClr val="accent1">
              <a:lumMod val="75000"/>
            </a:schemeClr>
          </a:solidFill>
        </p:grpSpPr>
        <p:sp>
          <p:nvSpPr>
            <p:cNvPr id="10" name="9 Elipse"/>
            <p:cNvSpPr/>
            <p:nvPr/>
          </p:nvSpPr>
          <p:spPr>
            <a:xfrm>
              <a:off x="6516142" y="4797152"/>
              <a:ext cx="1234120" cy="1199317"/>
            </a:xfrm>
            <a:prstGeom prst="ellipse">
              <a:avLst/>
            </a:prstGeom>
            <a:grpFill/>
            <a:ln w="12700">
              <a:solidFill>
                <a:schemeClr val="accent1">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10 Arco"/>
            <p:cNvSpPr/>
            <p:nvPr/>
          </p:nvSpPr>
          <p:spPr>
            <a:xfrm rot="19717452">
              <a:off x="6687396" y="5544185"/>
              <a:ext cx="773573" cy="64290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11 Elipse"/>
            <p:cNvSpPr/>
            <p:nvPr/>
          </p:nvSpPr>
          <p:spPr>
            <a:xfrm>
              <a:off x="694758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Elipse"/>
            <p:cNvSpPr/>
            <p:nvPr/>
          </p:nvSpPr>
          <p:spPr>
            <a:xfrm>
              <a:off x="726680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554791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1 Título"/>
          <p:cNvSpPr txBox="1">
            <a:spLocks/>
          </p:cNvSpPr>
          <p:nvPr/>
        </p:nvSpPr>
        <p:spPr>
          <a:xfrm>
            <a:off x="665629" y="1296256"/>
            <a:ext cx="8821103"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2000" b="1" dirty="0" smtClean="0">
                <a:latin typeface="Bahnschrift SemiLight Condensed" panose="020B0502040204020203" pitchFamily="34" charset="0"/>
                <a:ea typeface="Adobe Fangsong Std R" pitchFamily="18" charset="-128"/>
              </a:rPr>
              <a:t>Less-positive speech: </a:t>
            </a:r>
            <a:r>
              <a:rPr lang="es-ES" sz="2000" dirty="0" smtClean="0"/>
              <a:t>Andrea Martínez</a:t>
            </a:r>
            <a:endParaRPr lang="es-ES" sz="2000" dirty="0">
              <a:latin typeface="Bahnschrift SemiLight Condensed" panose="020B0502040204020203" pitchFamily="34" charset="0"/>
              <a:ea typeface="Adobe Fangsong Std R" pitchFamily="18" charset="-128"/>
            </a:endParaRPr>
          </a:p>
        </p:txBody>
      </p:sp>
      <p:sp>
        <p:nvSpPr>
          <p:cNvPr id="7" name="2 Título"/>
          <p:cNvSpPr txBox="1">
            <a:spLocks/>
          </p:cNvSpPr>
          <p:nvPr/>
        </p:nvSpPr>
        <p:spPr>
          <a:xfrm>
            <a:off x="2084418" y="549275"/>
            <a:ext cx="7402314" cy="7191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n-US" sz="2800" dirty="0" smtClean="0"/>
              <a:t>Top-</a:t>
            </a:r>
            <a:r>
              <a:rPr lang="en-US" sz="2800" b="1" dirty="0" smtClean="0">
                <a:solidFill>
                  <a:schemeClr val="accent1">
                    <a:lumMod val="75000"/>
                  </a:schemeClr>
                </a:solidFill>
              </a:rPr>
              <a:t>negative</a:t>
            </a:r>
            <a:r>
              <a:rPr lang="en-US" sz="2800" dirty="0" smtClean="0"/>
              <a:t> / less positive speeches</a:t>
            </a:r>
            <a:endParaRPr lang="es-ES" sz="2800"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170"/>
          <a:stretch/>
        </p:blipFill>
        <p:spPr bwMode="auto">
          <a:xfrm>
            <a:off x="4728538" y="1397001"/>
            <a:ext cx="6828462" cy="5143909"/>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redondeado"/>
          <p:cNvSpPr/>
          <p:nvPr/>
        </p:nvSpPr>
        <p:spPr>
          <a:xfrm>
            <a:off x="8142769" y="5422901"/>
            <a:ext cx="925032" cy="304800"/>
          </a:xfrm>
          <a:prstGeom prst="roundRect">
            <a:avLst/>
          </a:prstGeom>
          <a:noFill/>
          <a:ln w="127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redondeado"/>
          <p:cNvSpPr/>
          <p:nvPr/>
        </p:nvSpPr>
        <p:spPr>
          <a:xfrm>
            <a:off x="8142769" y="5727701"/>
            <a:ext cx="925032" cy="526379"/>
          </a:xfrm>
          <a:prstGeom prst="roundRect">
            <a:avLst/>
          </a:prstGeom>
          <a:noFill/>
          <a:ln w="127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redondeado"/>
          <p:cNvSpPr/>
          <p:nvPr/>
        </p:nvSpPr>
        <p:spPr>
          <a:xfrm>
            <a:off x="10764614" y="5990890"/>
            <a:ext cx="925032" cy="263190"/>
          </a:xfrm>
          <a:prstGeom prst="roundRect">
            <a:avLst/>
          </a:prstGeom>
          <a:noFill/>
          <a:ln w="127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Rectángulo redondeado"/>
          <p:cNvSpPr/>
          <p:nvPr/>
        </p:nvSpPr>
        <p:spPr>
          <a:xfrm>
            <a:off x="6248400" y="3789040"/>
            <a:ext cx="2679700" cy="528960"/>
          </a:xfrm>
          <a:prstGeom prst="roundRect">
            <a:avLst/>
          </a:prstGeom>
          <a:noFill/>
          <a:ln w="127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11 Grupo"/>
          <p:cNvGrpSpPr/>
          <p:nvPr/>
        </p:nvGrpSpPr>
        <p:grpSpPr>
          <a:xfrm>
            <a:off x="10718964" y="264663"/>
            <a:ext cx="1234120" cy="1389934"/>
            <a:chOff x="6516142" y="4797152"/>
            <a:chExt cx="1234120" cy="1389934"/>
          </a:xfrm>
          <a:solidFill>
            <a:schemeClr val="accent1">
              <a:lumMod val="75000"/>
            </a:schemeClr>
          </a:solidFill>
        </p:grpSpPr>
        <p:sp>
          <p:nvSpPr>
            <p:cNvPr id="13" name="12 Elipse"/>
            <p:cNvSpPr/>
            <p:nvPr/>
          </p:nvSpPr>
          <p:spPr>
            <a:xfrm>
              <a:off x="6516142" y="4797152"/>
              <a:ext cx="1234120" cy="1199317"/>
            </a:xfrm>
            <a:prstGeom prst="ellipse">
              <a:avLst/>
            </a:prstGeom>
            <a:grpFill/>
            <a:ln w="12700">
              <a:solidFill>
                <a:schemeClr val="accent1">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13 Arco"/>
            <p:cNvSpPr/>
            <p:nvPr/>
          </p:nvSpPr>
          <p:spPr>
            <a:xfrm rot="19717452">
              <a:off x="6687396" y="5544185"/>
              <a:ext cx="773573" cy="64290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14 Elipse"/>
            <p:cNvSpPr/>
            <p:nvPr/>
          </p:nvSpPr>
          <p:spPr>
            <a:xfrm>
              <a:off x="694758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Elipse"/>
            <p:cNvSpPr/>
            <p:nvPr/>
          </p:nvSpPr>
          <p:spPr>
            <a:xfrm>
              <a:off x="726680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9618682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5" name="4 Llamada rectangular redondeada"/>
          <p:cNvSpPr/>
          <p:nvPr/>
        </p:nvSpPr>
        <p:spPr>
          <a:xfrm rot="5400000">
            <a:off x="5382733" y="415689"/>
            <a:ext cx="6358789" cy="6182933"/>
          </a:xfrm>
          <a:prstGeom prst="wedgeRoundRectCallout">
            <a:avLst/>
          </a:prstGeom>
          <a:solidFill>
            <a:schemeClr val="accent5">
              <a:lumMod val="20000"/>
              <a:lumOff val="80000"/>
              <a:alpha val="18824"/>
            </a:schemeClr>
          </a:solidFill>
          <a:ln w="6350">
            <a:solidFill>
              <a:srgbClr val="66BFEC"/>
            </a:solid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spcCol="0" rtlCol="0" anchor="ctr"/>
          <a:lstStyle/>
          <a:p>
            <a:pPr algn="ctr"/>
            <a:endParaRPr lang="es-ES"/>
          </a:p>
        </p:txBody>
      </p:sp>
      <p:sp>
        <p:nvSpPr>
          <p:cNvPr id="11" name="10 CuadroTexto"/>
          <p:cNvSpPr txBox="1"/>
          <p:nvPr/>
        </p:nvSpPr>
        <p:spPr>
          <a:xfrm>
            <a:off x="5787214" y="672193"/>
            <a:ext cx="5549830" cy="5863144"/>
          </a:xfrm>
          <a:prstGeom prst="rect">
            <a:avLst/>
          </a:prstGeom>
          <a:noFill/>
          <a:ln>
            <a:noFill/>
          </a:ln>
        </p:spPr>
        <p:txBody>
          <a:bodyPr wrap="square" rtlCol="0">
            <a:spAutoFit/>
          </a:bodyPr>
          <a:lstStyle/>
          <a:p>
            <a:pPr algn="just"/>
            <a:r>
              <a:rPr lang="es-ES" sz="1500" b="1" dirty="0">
                <a:solidFill>
                  <a:srgbClr val="434343"/>
                </a:solidFill>
                <a:latin typeface="Helvetica Neue" panose="020B0604020202020204" charset="0"/>
                <a:ea typeface="Adobe Fangsong Std R" pitchFamily="18" charset="-128"/>
                <a:cs typeface="Helvetica Neue"/>
                <a:sym typeface="Helvetica Neue"/>
              </a:rPr>
              <a:t>Una </a:t>
            </a:r>
            <a:r>
              <a:rPr lang="es-ES" sz="1500" b="1" dirty="0" err="1">
                <a:solidFill>
                  <a:srgbClr val="434343"/>
                </a:solidFill>
                <a:latin typeface="Helvetica Neue" panose="020B0604020202020204" charset="0"/>
                <a:ea typeface="Adobe Fangsong Std R" pitchFamily="18" charset="-128"/>
                <a:cs typeface="Helvetica Neue"/>
                <a:sym typeface="Helvetica Neue"/>
              </a:rPr>
              <a:t>qüestió</a:t>
            </a:r>
            <a:r>
              <a:rPr lang="es-ES" sz="1500" b="1" dirty="0">
                <a:solidFill>
                  <a:srgbClr val="434343"/>
                </a:solidFill>
                <a:latin typeface="Helvetica Neue" panose="020B0604020202020204" charset="0"/>
                <a:ea typeface="Adobe Fangsong Std R" pitchFamily="18" charset="-128"/>
                <a:cs typeface="Helvetica Neue"/>
                <a:sym typeface="Helvetica Neue"/>
              </a:rPr>
              <a:t> de </a:t>
            </a:r>
            <a:r>
              <a:rPr lang="es-ES" sz="1500" b="1" dirty="0" err="1">
                <a:solidFill>
                  <a:srgbClr val="434343"/>
                </a:solidFill>
                <a:latin typeface="Helvetica Neue" panose="020B0604020202020204" charset="0"/>
                <a:ea typeface="Adobe Fangsong Std R" pitchFamily="18" charset="-128"/>
                <a:cs typeface="Helvetica Neue"/>
                <a:sym typeface="Helvetica Neue"/>
              </a:rPr>
              <a:t>sentit</a:t>
            </a:r>
            <a:r>
              <a:rPr lang="es-ES" sz="1500" b="1" dirty="0">
                <a:solidFill>
                  <a:srgbClr val="434343"/>
                </a:solidFill>
                <a:latin typeface="Helvetica Neue" panose="020B0604020202020204" charset="0"/>
                <a:ea typeface="Adobe Fangsong Std R" pitchFamily="18" charset="-128"/>
                <a:cs typeface="Helvetica Neue"/>
                <a:sym typeface="Helvetica Neue"/>
              </a:rPr>
              <a:t> </a:t>
            </a:r>
            <a:r>
              <a:rPr lang="es-ES" sz="1500" b="1" dirty="0" err="1">
                <a:solidFill>
                  <a:srgbClr val="434343"/>
                </a:solidFill>
                <a:latin typeface="Helvetica Neue" panose="020B0604020202020204" charset="0"/>
                <a:ea typeface="Adobe Fangsong Std R" pitchFamily="18" charset="-128"/>
                <a:cs typeface="Helvetica Neue"/>
                <a:sym typeface="Helvetica Neue"/>
              </a:rPr>
              <a:t>comú</a:t>
            </a:r>
            <a:r>
              <a:rPr lang="es-ES" sz="1500" b="1" dirty="0">
                <a:solidFill>
                  <a:srgbClr val="434343"/>
                </a:solidFill>
                <a:latin typeface="Helvetica Neue" panose="020B0604020202020204" charset="0"/>
                <a:ea typeface="Adobe Fangsong Std R" pitchFamily="18" charset="-128"/>
                <a:cs typeface="Helvetica Neue"/>
                <a:sym typeface="Helvetica Neue"/>
              </a:rPr>
              <a:t>. </a:t>
            </a:r>
            <a:r>
              <a:rPr lang="es-ES" sz="1500" dirty="0" smtClean="0">
                <a:latin typeface="Helvetica Neue" panose="020B0604020202020204" charset="0"/>
                <a:ea typeface="Adobe Ming Std L" pitchFamily="18" charset="-128"/>
              </a:rPr>
              <a:t>Que </a:t>
            </a:r>
            <a:r>
              <a:rPr lang="es-ES" sz="1500" dirty="0">
                <a:latin typeface="Helvetica Neue" panose="020B0604020202020204" charset="0"/>
                <a:ea typeface="Adobe Ming Std L" pitchFamily="18" charset="-128"/>
              </a:rPr>
              <a:t>la </a:t>
            </a:r>
            <a:r>
              <a:rPr lang="es-ES" sz="1500" dirty="0" err="1">
                <a:latin typeface="Helvetica Neue" panose="020B0604020202020204" charset="0"/>
                <a:ea typeface="Adobe Ming Std L" pitchFamily="18" charset="-128"/>
              </a:rPr>
              <a:t>protecció</a:t>
            </a:r>
            <a:r>
              <a:rPr lang="es-ES" sz="1500" dirty="0">
                <a:latin typeface="Helvetica Neue" panose="020B0604020202020204" charset="0"/>
                <a:ea typeface="Adobe Ming Std L" pitchFamily="18" charset="-128"/>
              </a:rPr>
              <a:t> al </a:t>
            </a:r>
            <a:r>
              <a:rPr lang="es-ES" sz="1500" dirty="0" err="1">
                <a:latin typeface="Helvetica Neue" panose="020B0604020202020204" charset="0"/>
                <a:ea typeface="Adobe Ming Std L" pitchFamily="18" charset="-128"/>
              </a:rPr>
              <a:t>medi</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ambient</a:t>
            </a:r>
            <a:r>
              <a:rPr lang="es-ES" sz="1500" dirty="0">
                <a:latin typeface="Helvetica Neue" panose="020B0604020202020204" charset="0"/>
                <a:ea typeface="Adobe Ming Std L" pitchFamily="18" charset="-128"/>
              </a:rPr>
              <a:t> i la </a:t>
            </a:r>
            <a:r>
              <a:rPr lang="es-ES" sz="1500" dirty="0" err="1">
                <a:latin typeface="Helvetica Neue" panose="020B0604020202020204" charset="0"/>
                <a:ea typeface="Adobe Ming Std L" pitchFamily="18" charset="-128"/>
              </a:rPr>
              <a:t>lluita</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envers</a:t>
            </a:r>
            <a:r>
              <a:rPr lang="es-ES" sz="1500" dirty="0">
                <a:latin typeface="Helvetica Neue" panose="020B0604020202020204" charset="0"/>
                <a:ea typeface="Adobe Ming Std L" pitchFamily="18" charset="-128"/>
              </a:rPr>
              <a:t> el </a:t>
            </a:r>
            <a:r>
              <a:rPr lang="es-ES" sz="1500" dirty="0" err="1">
                <a:latin typeface="Helvetica Neue" panose="020B0604020202020204" charset="0"/>
                <a:ea typeface="Adobe Ming Std L" pitchFamily="18" charset="-128"/>
              </a:rPr>
              <a:t>canvi</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climàtic</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són</a:t>
            </a:r>
            <a:r>
              <a:rPr lang="es-ES" sz="1500" dirty="0">
                <a:latin typeface="Helvetica Neue" panose="020B0604020202020204" charset="0"/>
                <a:ea typeface="Adobe Ming Std L" pitchFamily="18" charset="-128"/>
              </a:rPr>
              <a:t> temes </a:t>
            </a:r>
            <a:r>
              <a:rPr lang="es-ES" sz="1500" dirty="0" err="1">
                <a:latin typeface="Helvetica Neue" panose="020B0604020202020204" charset="0"/>
                <a:ea typeface="Adobe Ming Std L" pitchFamily="18" charset="-128"/>
              </a:rPr>
              <a:t>d’actualitat</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és</a:t>
            </a:r>
            <a:r>
              <a:rPr lang="es-ES" sz="1500" dirty="0">
                <a:latin typeface="Helvetica Neue" panose="020B0604020202020204" charset="0"/>
                <a:ea typeface="Adobe Ming Std L" pitchFamily="18" charset="-128"/>
              </a:rPr>
              <a:t> un </a:t>
            </a:r>
            <a:r>
              <a:rPr lang="es-ES" sz="1500" dirty="0" err="1">
                <a:latin typeface="Helvetica Neue" panose="020B0604020202020204" charset="0"/>
                <a:ea typeface="Adobe Ming Std L" pitchFamily="18" charset="-128"/>
              </a:rPr>
              <a:t>fet</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però</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és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cert</a:t>
            </a:r>
            <a:r>
              <a:rPr lang="es-ES" sz="1500" dirty="0">
                <a:latin typeface="Helvetica Neue" panose="020B0604020202020204" charset="0"/>
                <a:ea typeface="Adobe Ming Std L" pitchFamily="18" charset="-128"/>
              </a:rPr>
              <a:t> que en </a:t>
            </a:r>
            <a:r>
              <a:rPr lang="es-ES" sz="1500" dirty="0" err="1">
                <a:latin typeface="Helvetica Neue" panose="020B0604020202020204" charset="0"/>
                <a:ea typeface="Adobe Ming Std L" pitchFamily="18" charset="-128"/>
              </a:rPr>
              <a:t>els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darrers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mesos</a:t>
            </a:r>
            <a:r>
              <a:rPr lang="es-ES" sz="1500" dirty="0">
                <a:latin typeface="Helvetica Neue" panose="020B0604020202020204" charset="0"/>
                <a:ea typeface="Adobe Ming Std L" pitchFamily="18" charset="-128"/>
              </a:rPr>
              <a:t> han pres un </a:t>
            </a:r>
            <a:r>
              <a:rPr lang="es-ES" sz="1500" dirty="0" err="1">
                <a:latin typeface="Helvetica Neue" panose="020B0604020202020204" charset="0"/>
                <a:ea typeface="Adobe Ming Std L" pitchFamily="18" charset="-128"/>
              </a:rPr>
              <a:t>relleu</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importantíssim</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Parlem</a:t>
            </a:r>
            <a:r>
              <a:rPr lang="es-ES" sz="1500" dirty="0">
                <a:latin typeface="Helvetica Neue" panose="020B0604020202020204" charset="0"/>
                <a:ea typeface="Adobe Ming Std L" pitchFamily="18" charset="-128"/>
              </a:rPr>
              <a:t> en </a:t>
            </a:r>
            <a:r>
              <a:rPr lang="es-ES" sz="1500" dirty="0" err="1">
                <a:latin typeface="Helvetica Neue" panose="020B0604020202020204" charset="0"/>
                <a:ea typeface="Adobe Ming Std L" pitchFamily="18" charset="-128"/>
              </a:rPr>
              <a:t>l’article</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d’opinió</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d’aquest</a:t>
            </a:r>
            <a:r>
              <a:rPr lang="es-ES" sz="1500" dirty="0">
                <a:latin typeface="Helvetica Neue" panose="020B0604020202020204" charset="0"/>
                <a:ea typeface="Adobe Ming Std L" pitchFamily="18" charset="-128"/>
              </a:rPr>
              <a:t> mes de la ja famosa </a:t>
            </a:r>
            <a:r>
              <a:rPr lang="es-ES" sz="1500" b="1" dirty="0">
                <a:latin typeface="Helvetica Neue" panose="020B0604020202020204" charset="0"/>
                <a:ea typeface="Adobe Ming Std L" pitchFamily="18" charset="-128"/>
              </a:rPr>
              <a:t>Zona de </a:t>
            </a:r>
            <a:r>
              <a:rPr lang="es-ES" sz="1500" b="1" dirty="0" err="1">
                <a:latin typeface="Helvetica Neue" panose="020B0604020202020204" charset="0"/>
                <a:ea typeface="Adobe Ming Std L" pitchFamily="18" charset="-128"/>
              </a:rPr>
              <a:t>Baixes</a:t>
            </a:r>
            <a:r>
              <a:rPr lang="es-ES" sz="1500" b="1" dirty="0">
                <a:latin typeface="Helvetica Neue" panose="020B0604020202020204" charset="0"/>
                <a:ea typeface="Adobe Ming Std L" pitchFamily="18" charset="-128"/>
              </a:rPr>
              <a:t> </a:t>
            </a:r>
            <a:r>
              <a:rPr lang="es-ES" sz="1500" b="1" dirty="0" err="1">
                <a:latin typeface="Helvetica Neue" panose="020B0604020202020204" charset="0"/>
                <a:ea typeface="Adobe Ming Std L" pitchFamily="18" charset="-128"/>
              </a:rPr>
              <a:t>Emissions</a:t>
            </a:r>
            <a:r>
              <a:rPr lang="es-ES" sz="1500" b="1" dirty="0">
                <a:latin typeface="Helvetica Neue" panose="020B0604020202020204" charset="0"/>
                <a:ea typeface="Adobe Ming Std L" pitchFamily="18" charset="-128"/>
              </a:rPr>
              <a:t> (ZBE), </a:t>
            </a:r>
            <a:r>
              <a:rPr lang="es-ES" sz="1500" dirty="0">
                <a:latin typeface="Helvetica Neue" panose="020B0604020202020204" charset="0"/>
                <a:ea typeface="Adobe Ming Std L" pitchFamily="18" charset="-128"/>
              </a:rPr>
              <a:t>una mesura que </a:t>
            </a:r>
            <a:r>
              <a:rPr lang="es-ES" sz="1500" dirty="0" err="1">
                <a:latin typeface="Helvetica Neue" panose="020B0604020202020204" charset="0"/>
                <a:ea typeface="Adobe Ming Std L" pitchFamily="18" charset="-128"/>
              </a:rPr>
              <a:t>s’exigeix</a:t>
            </a:r>
            <a:r>
              <a:rPr lang="es-ES" sz="1500" dirty="0">
                <a:latin typeface="Helvetica Neue" panose="020B0604020202020204" charset="0"/>
                <a:ea typeface="Adobe Ming Std L" pitchFamily="18" charset="-128"/>
              </a:rPr>
              <a:t> implementar a partir de l’1 de </a:t>
            </a:r>
            <a:r>
              <a:rPr lang="es-ES" sz="1500" dirty="0" err="1">
                <a:latin typeface="Helvetica Neue" panose="020B0604020202020204" charset="0"/>
                <a:ea typeface="Adobe Ming Std L" pitchFamily="18" charset="-128"/>
              </a:rPr>
              <a:t>gener</a:t>
            </a:r>
            <a:r>
              <a:rPr lang="es-ES" sz="1500" dirty="0">
                <a:latin typeface="Helvetica Neue" panose="020B0604020202020204" charset="0"/>
                <a:ea typeface="Adobe Ming Std L" pitchFamily="18" charset="-128"/>
              </a:rPr>
              <a:t> de 2024 a </a:t>
            </a:r>
            <a:r>
              <a:rPr lang="es-ES" sz="1500" dirty="0" err="1">
                <a:latin typeface="Helvetica Neue" panose="020B0604020202020204" charset="0"/>
                <a:ea typeface="Adobe Ming Std L" pitchFamily="18" charset="-128"/>
              </a:rPr>
              <a:t>aquells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municipis</a:t>
            </a:r>
            <a:r>
              <a:rPr lang="es-ES" sz="1500" dirty="0">
                <a:latin typeface="Helvetica Neue" panose="020B0604020202020204" charset="0"/>
                <a:ea typeface="Adobe Ming Std L" pitchFamily="18" charset="-128"/>
              </a:rPr>
              <a:t> de </a:t>
            </a:r>
            <a:r>
              <a:rPr lang="es-ES" sz="1500" dirty="0" err="1">
                <a:latin typeface="Helvetica Neue" panose="020B0604020202020204" charset="0"/>
                <a:ea typeface="Adobe Ming Std L" pitchFamily="18" charset="-128"/>
              </a:rPr>
              <a:t>més</a:t>
            </a:r>
            <a:r>
              <a:rPr lang="es-ES" sz="1500" dirty="0">
                <a:latin typeface="Helvetica Neue" panose="020B0604020202020204" charset="0"/>
                <a:ea typeface="Adobe Ming Std L" pitchFamily="18" charset="-128"/>
              </a:rPr>
              <a:t> de 50.000 </a:t>
            </a:r>
            <a:r>
              <a:rPr lang="es-ES" sz="1500" dirty="0" err="1">
                <a:latin typeface="Helvetica Neue" panose="020B0604020202020204" charset="0"/>
                <a:ea typeface="Adobe Ming Std L" pitchFamily="18" charset="-128"/>
              </a:rPr>
              <a:t>habitants</a:t>
            </a:r>
            <a:r>
              <a:rPr lang="es-ES" sz="1500" dirty="0">
                <a:latin typeface="Helvetica Neue" panose="020B0604020202020204" charset="0"/>
                <a:ea typeface="Adobe Ming Std L" pitchFamily="18" charset="-128"/>
              </a:rPr>
              <a:t> que </a:t>
            </a:r>
            <a:r>
              <a:rPr lang="es-ES" sz="1500" dirty="0" err="1">
                <a:latin typeface="Helvetica Neue" panose="020B0604020202020204" charset="0"/>
                <a:ea typeface="Adobe Ming Std L" pitchFamily="18" charset="-128"/>
              </a:rPr>
              <a:t>preveu</a:t>
            </a:r>
            <a:r>
              <a:rPr lang="es-ES" sz="1500" dirty="0">
                <a:latin typeface="Helvetica Neue" panose="020B0604020202020204" charset="0"/>
                <a:ea typeface="Adobe Ming Std L" pitchFamily="18" charset="-128"/>
              </a:rPr>
              <a:t> castigar a </a:t>
            </a:r>
            <a:r>
              <a:rPr lang="es-ES" sz="1500" dirty="0" err="1">
                <a:latin typeface="Helvetica Neue" panose="020B0604020202020204" charset="0"/>
                <a:ea typeface="Adobe Ming Std L" pitchFamily="18" charset="-128"/>
              </a:rPr>
              <a:t>tots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aquells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conductors</a:t>
            </a:r>
            <a:r>
              <a:rPr lang="es-ES" sz="1500" dirty="0">
                <a:latin typeface="Helvetica Neue" panose="020B0604020202020204" charset="0"/>
                <a:ea typeface="Adobe Ming Std L" pitchFamily="18" charset="-128"/>
              </a:rPr>
              <a:t> de </a:t>
            </a:r>
            <a:r>
              <a:rPr lang="es-ES" sz="1500" dirty="0" err="1">
                <a:latin typeface="Helvetica Neue" panose="020B0604020202020204" charset="0"/>
                <a:ea typeface="Adobe Ming Std L" pitchFamily="18" charset="-128"/>
              </a:rPr>
              <a:t>vehicles</a:t>
            </a:r>
            <a:r>
              <a:rPr lang="es-ES" sz="1500" dirty="0">
                <a:latin typeface="Helvetica Neue" panose="020B0604020202020204" charset="0"/>
                <a:ea typeface="Adobe Ming Std L" pitchFamily="18" charset="-128"/>
              </a:rPr>
              <a:t> que no </a:t>
            </a:r>
            <a:r>
              <a:rPr lang="es-ES" sz="1500" dirty="0" err="1">
                <a:latin typeface="Helvetica Neue" panose="020B0604020202020204" charset="0"/>
                <a:ea typeface="Adobe Ming Std L" pitchFamily="18" charset="-128"/>
              </a:rPr>
              <a:t>disposin</a:t>
            </a:r>
            <a:r>
              <a:rPr lang="es-ES" sz="1500" dirty="0">
                <a:latin typeface="Helvetica Neue" panose="020B0604020202020204" charset="0"/>
                <a:ea typeface="Adobe Ming Std L" pitchFamily="18" charset="-128"/>
              </a:rPr>
              <a:t> del </a:t>
            </a:r>
            <a:r>
              <a:rPr lang="es-ES" sz="1500" dirty="0" err="1">
                <a:latin typeface="Helvetica Neue" panose="020B0604020202020204" charset="0"/>
                <a:ea typeface="Adobe Ming Std L" pitchFamily="18" charset="-128"/>
              </a:rPr>
              <a:t>distintiu</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corresponent</a:t>
            </a:r>
            <a:r>
              <a:rPr lang="es-ES" sz="1500" dirty="0">
                <a:latin typeface="Helvetica Neue" panose="020B0604020202020204" charset="0"/>
                <a:ea typeface="Adobe Ming Std L" pitchFamily="18" charset="-128"/>
              </a:rPr>
              <a:t> no </a:t>
            </a:r>
            <a:r>
              <a:rPr lang="es-ES" sz="1500" dirty="0" err="1">
                <a:latin typeface="Helvetica Neue" panose="020B0604020202020204" charset="0"/>
                <a:ea typeface="Adobe Ming Std L" pitchFamily="18" charset="-128"/>
              </a:rPr>
              <a:t>permetent</a:t>
            </a:r>
            <a:r>
              <a:rPr lang="es-ES" sz="1500" dirty="0">
                <a:latin typeface="Helvetica Neue" panose="020B0604020202020204" charset="0"/>
                <a:ea typeface="Adobe Ming Std L" pitchFamily="18" charset="-128"/>
              </a:rPr>
              <a:t>-los circular </a:t>
            </a:r>
            <a:r>
              <a:rPr lang="es-ES" sz="1500" dirty="0" err="1">
                <a:latin typeface="Helvetica Neue" panose="020B0604020202020204" charset="0"/>
                <a:ea typeface="Adobe Ming Std L" pitchFamily="18" charset="-128"/>
              </a:rPr>
              <a:t>pel</a:t>
            </a:r>
            <a:r>
              <a:rPr lang="es-ES" sz="1500" dirty="0">
                <a:latin typeface="Helvetica Neue" panose="020B0604020202020204" charset="0"/>
                <a:ea typeface="Adobe Ming Std L" pitchFamily="18" charset="-128"/>
              </a:rPr>
              <a:t> 75% del </a:t>
            </a:r>
            <a:r>
              <a:rPr lang="es-ES" sz="1500" dirty="0" err="1">
                <a:latin typeface="Helvetica Neue" panose="020B0604020202020204" charset="0"/>
                <a:ea typeface="Adobe Ming Std L" pitchFamily="18" charset="-128"/>
              </a:rPr>
              <a:t>territori</a:t>
            </a:r>
            <a:r>
              <a:rPr lang="es-ES" sz="1500" dirty="0">
                <a:latin typeface="Helvetica Neue" panose="020B0604020202020204" charset="0"/>
                <a:ea typeface="Adobe Ming Std L" pitchFamily="18" charset="-128"/>
              </a:rPr>
              <a:t> en el cas de </a:t>
            </a:r>
            <a:r>
              <a:rPr lang="es-ES" sz="1500" dirty="0" err="1">
                <a:latin typeface="Helvetica Neue" panose="020B0604020202020204" charset="0"/>
                <a:ea typeface="Adobe Ming Std L" pitchFamily="18" charset="-128"/>
              </a:rPr>
              <a:t>SantBoi</a:t>
            </a:r>
            <a:r>
              <a:rPr lang="es-ES" sz="1500" dirty="0">
                <a:latin typeface="Helvetica Neue" panose="020B0604020202020204" charset="0"/>
                <a:ea typeface="Adobe Ming Std L" pitchFamily="18" charset="-128"/>
              </a:rPr>
              <a:t>, a </a:t>
            </a:r>
            <a:r>
              <a:rPr lang="es-ES" sz="1500" dirty="0" err="1">
                <a:latin typeface="Helvetica Neue" panose="020B0604020202020204" charset="0"/>
                <a:ea typeface="Adobe Ming Std L" pitchFamily="18" charset="-128"/>
              </a:rPr>
              <a:t>menys</a:t>
            </a:r>
            <a:r>
              <a:rPr lang="es-ES" sz="1500" dirty="0">
                <a:latin typeface="Helvetica Neue" panose="020B0604020202020204" charset="0"/>
                <a:ea typeface="Adobe Ming Std L" pitchFamily="18" charset="-128"/>
              </a:rPr>
              <a:t> que </a:t>
            </a:r>
            <a:r>
              <a:rPr lang="es-ES" sz="1500" dirty="0" err="1">
                <a:latin typeface="Helvetica Neue" panose="020B0604020202020204" charset="0"/>
                <a:ea typeface="Adobe Ming Std L" pitchFamily="18" charset="-128"/>
              </a:rPr>
              <a:t>vulguin</a:t>
            </a:r>
            <a:r>
              <a:rPr lang="es-ES" sz="1500" dirty="0">
                <a:latin typeface="Helvetica Neue" panose="020B0604020202020204" charset="0"/>
                <a:ea typeface="Adobe Ming Std L" pitchFamily="18" charset="-128"/>
              </a:rPr>
              <a:t> ser </a:t>
            </a:r>
            <a:r>
              <a:rPr lang="es-ES" sz="1500" dirty="0" err="1">
                <a:latin typeface="Helvetica Neue" panose="020B0604020202020204" charset="0"/>
                <a:ea typeface="Adobe Ming Std L" pitchFamily="18" charset="-128"/>
              </a:rPr>
              <a:t>sancionats</a:t>
            </a:r>
            <a:r>
              <a:rPr lang="es-ES" sz="1500" dirty="0">
                <a:latin typeface="Helvetica Neue" panose="020B0604020202020204" charset="0"/>
                <a:ea typeface="Adobe Ming Std L" pitchFamily="18" charset="-128"/>
              </a:rPr>
              <a:t>. </a:t>
            </a:r>
            <a:endParaRPr lang="es-ES" sz="1500" dirty="0" smtClean="0">
              <a:latin typeface="Helvetica Neue" panose="020B0604020202020204" charset="0"/>
              <a:ea typeface="Adobe Ming Std L" pitchFamily="18" charset="-128"/>
            </a:endParaRPr>
          </a:p>
          <a:p>
            <a:pPr algn="just"/>
            <a:endParaRPr lang="es-ES" sz="1500" dirty="0">
              <a:latin typeface="Helvetica Neue" panose="020B0604020202020204" charset="0"/>
              <a:ea typeface="Adobe Ming Std L" pitchFamily="18" charset="-128"/>
            </a:endParaRPr>
          </a:p>
          <a:p>
            <a:pPr algn="just"/>
            <a:r>
              <a:rPr lang="es-ES" sz="1500" dirty="0" err="1" smtClean="0">
                <a:latin typeface="Helvetica Neue" panose="020B0604020202020204" charset="0"/>
                <a:ea typeface="Adobe Ming Std L" pitchFamily="18" charset="-128"/>
              </a:rPr>
              <a:t>Com</a:t>
            </a:r>
            <a:r>
              <a:rPr lang="es-ES" sz="1500" dirty="0" smtClean="0">
                <a:latin typeface="Helvetica Neue" panose="020B0604020202020204" charset="0"/>
                <a:ea typeface="Adobe Ming Std L" pitchFamily="18" charset="-128"/>
              </a:rPr>
              <a:t> </a:t>
            </a:r>
            <a:r>
              <a:rPr lang="es-ES" sz="1500" dirty="0">
                <a:latin typeface="Helvetica Neue" panose="020B0604020202020204" charset="0"/>
                <a:ea typeface="Adobe Ming Std L" pitchFamily="18" charset="-128"/>
              </a:rPr>
              <a:t>a </a:t>
            </a:r>
            <a:r>
              <a:rPr lang="es-ES" sz="1500" dirty="0" err="1">
                <a:latin typeface="Helvetica Neue" panose="020B0604020202020204" charset="0"/>
                <a:ea typeface="Adobe Ming Std L" pitchFamily="18" charset="-128"/>
              </a:rPr>
              <a:t>grup</a:t>
            </a:r>
            <a:r>
              <a:rPr lang="es-ES" sz="1500" dirty="0">
                <a:latin typeface="Helvetica Neue" panose="020B0604020202020204" charset="0"/>
                <a:ea typeface="Adobe Ming Std L" pitchFamily="18" charset="-128"/>
              </a:rPr>
              <a:t> municipal </a:t>
            </a:r>
            <a:r>
              <a:rPr lang="es-ES" sz="1500" dirty="0" err="1">
                <a:latin typeface="Helvetica Neue" panose="020B0604020202020204" charset="0"/>
                <a:ea typeface="Adobe Ming Std L" pitchFamily="18" charset="-128"/>
              </a:rPr>
              <a:t>Partit</a:t>
            </a:r>
            <a:r>
              <a:rPr lang="es-ES" sz="1500" dirty="0">
                <a:latin typeface="Helvetica Neue" panose="020B0604020202020204" charset="0"/>
                <a:ea typeface="Adobe Ming Std L" pitchFamily="18" charset="-128"/>
              </a:rPr>
              <a:t> Popular, per </a:t>
            </a:r>
            <a:r>
              <a:rPr lang="es-ES" sz="1500" dirty="0" err="1">
                <a:latin typeface="Helvetica Neue" panose="020B0604020202020204" charset="0"/>
                <a:ea typeface="Adobe Ming Std L" pitchFamily="18" charset="-128"/>
              </a:rPr>
              <a:t>suposat</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creiem</a:t>
            </a:r>
            <a:r>
              <a:rPr lang="es-ES" sz="1500" dirty="0">
                <a:latin typeface="Helvetica Neue" panose="020B0604020202020204" charset="0"/>
                <a:ea typeface="Adobe Ming Std L" pitchFamily="18" charset="-128"/>
              </a:rPr>
              <a:t> que </a:t>
            </a:r>
            <a:r>
              <a:rPr lang="es-ES" sz="1500" dirty="0" err="1">
                <a:latin typeface="Helvetica Neue" panose="020B0604020202020204" charset="0"/>
                <a:ea typeface="Adobe Ming Std L" pitchFamily="18" charset="-128"/>
              </a:rPr>
              <a:t>és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important</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protegir</a:t>
            </a:r>
            <a:r>
              <a:rPr lang="es-ES" sz="1500" dirty="0">
                <a:latin typeface="Helvetica Neue" panose="020B0604020202020204" charset="0"/>
                <a:ea typeface="Adobe Ming Std L" pitchFamily="18" charset="-128"/>
              </a:rPr>
              <a:t> el </a:t>
            </a:r>
            <a:r>
              <a:rPr lang="es-ES" sz="1500" dirty="0" err="1">
                <a:latin typeface="Helvetica Neue" panose="020B0604020202020204" charset="0"/>
                <a:ea typeface="Adobe Ming Std L" pitchFamily="18" charset="-128"/>
              </a:rPr>
              <a:t>medi</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ambient</a:t>
            </a:r>
            <a:r>
              <a:rPr lang="es-ES" sz="1500" dirty="0">
                <a:latin typeface="Helvetica Neue" panose="020B0604020202020204" charset="0"/>
                <a:ea typeface="Adobe Ming Std L" pitchFamily="18" charset="-128"/>
              </a:rPr>
              <a:t>, no hi ha </a:t>
            </a:r>
            <a:r>
              <a:rPr lang="es-ES" sz="1500" dirty="0" err="1">
                <a:latin typeface="Helvetica Neue" panose="020B0604020202020204" charset="0"/>
                <a:ea typeface="Adobe Ming Std L" pitchFamily="18" charset="-128"/>
              </a:rPr>
              <a:t>cap</a:t>
            </a:r>
            <a:r>
              <a:rPr lang="es-ES" sz="1500" dirty="0">
                <a:latin typeface="Helvetica Neue" panose="020B0604020202020204" charset="0"/>
                <a:ea typeface="Adobe Ming Std L" pitchFamily="18" charset="-128"/>
              </a:rPr>
              <a:t> mena de </a:t>
            </a:r>
            <a:r>
              <a:rPr lang="es-ES" sz="1500" dirty="0" err="1">
                <a:latin typeface="Helvetica Neue" panose="020B0604020202020204" charset="0"/>
                <a:ea typeface="Adobe Ming Std L" pitchFamily="18" charset="-128"/>
              </a:rPr>
              <a:t>dubte</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però</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hem</a:t>
            </a:r>
            <a:r>
              <a:rPr lang="es-ES" sz="1500" dirty="0">
                <a:latin typeface="Helvetica Neue" panose="020B0604020202020204" charset="0"/>
                <a:ea typeface="Adobe Ming Std L" pitchFamily="18" charset="-128"/>
              </a:rPr>
              <a:t> de </a:t>
            </a:r>
            <a:r>
              <a:rPr lang="es-ES" sz="1500" b="1" dirty="0" err="1">
                <a:latin typeface="Helvetica Neue" panose="020B0604020202020204" charset="0"/>
                <a:ea typeface="Adobe Ming Std L" pitchFamily="18" charset="-128"/>
              </a:rPr>
              <a:t>fer</a:t>
            </a:r>
            <a:r>
              <a:rPr lang="es-ES" sz="1500" b="1" dirty="0">
                <a:latin typeface="Helvetica Neue" panose="020B0604020202020204" charset="0"/>
                <a:ea typeface="Adobe Ming Std L" pitchFamily="18" charset="-128"/>
              </a:rPr>
              <a:t> compatible </a:t>
            </a:r>
            <a:r>
              <a:rPr lang="es-ES" sz="1500" b="1" dirty="0" err="1">
                <a:latin typeface="Helvetica Neue" panose="020B0604020202020204" charset="0"/>
                <a:ea typeface="Adobe Ming Std L" pitchFamily="18" charset="-128"/>
              </a:rPr>
              <a:t>aquesta</a:t>
            </a:r>
            <a:r>
              <a:rPr lang="es-ES" sz="1500" b="1" dirty="0">
                <a:latin typeface="Helvetica Neue" panose="020B0604020202020204" charset="0"/>
                <a:ea typeface="Adobe Ming Std L" pitchFamily="18" charset="-128"/>
              </a:rPr>
              <a:t> </a:t>
            </a:r>
            <a:r>
              <a:rPr lang="es-ES" sz="1500" b="1" dirty="0" err="1">
                <a:latin typeface="Helvetica Neue" panose="020B0604020202020204" charset="0"/>
                <a:ea typeface="Adobe Ming Std L" pitchFamily="18" charset="-128"/>
              </a:rPr>
              <a:t>lluita</a:t>
            </a:r>
            <a:r>
              <a:rPr lang="es-ES" sz="1500" b="1" dirty="0">
                <a:latin typeface="Helvetica Neue" panose="020B0604020202020204" charset="0"/>
                <a:ea typeface="Adobe Ming Std L" pitchFamily="18" charset="-128"/>
              </a:rPr>
              <a:t> </a:t>
            </a:r>
            <a:r>
              <a:rPr lang="es-ES" sz="1500" b="1" dirty="0" err="1">
                <a:latin typeface="Helvetica Neue" panose="020B0604020202020204" charset="0"/>
                <a:ea typeface="Adobe Ming Std L" pitchFamily="18" charset="-128"/>
              </a:rPr>
              <a:t>amb</a:t>
            </a:r>
            <a:r>
              <a:rPr lang="es-ES" sz="1500" b="1" dirty="0">
                <a:latin typeface="Helvetica Neue" panose="020B0604020202020204" charset="0"/>
                <a:ea typeface="Adobe Ming Std L" pitchFamily="18" charset="-128"/>
              </a:rPr>
              <a:t> la defensa </a:t>
            </a:r>
            <a:r>
              <a:rPr lang="es-ES" sz="1500" b="1" dirty="0" err="1">
                <a:latin typeface="Helvetica Neue" panose="020B0604020202020204" charset="0"/>
                <a:ea typeface="Adobe Ming Std L" pitchFamily="18" charset="-128"/>
              </a:rPr>
              <a:t>d’aquells</a:t>
            </a:r>
            <a:r>
              <a:rPr lang="es-ES" sz="1500" b="1" dirty="0">
                <a:latin typeface="Helvetica Neue" panose="020B0604020202020204" charset="0"/>
                <a:ea typeface="Adobe Ming Std L" pitchFamily="18" charset="-128"/>
              </a:rPr>
              <a:t> </a:t>
            </a:r>
            <a:r>
              <a:rPr lang="es-ES" sz="1500" b="1" dirty="0" err="1">
                <a:latin typeface="Helvetica Neue" panose="020B0604020202020204" charset="0"/>
                <a:ea typeface="Adobe Ming Std L" pitchFamily="18" charset="-128"/>
              </a:rPr>
              <a:t>veïns</a:t>
            </a:r>
            <a:r>
              <a:rPr lang="es-ES" sz="1500" b="1"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amb</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situacions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econòmiques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més</a:t>
            </a:r>
            <a:r>
              <a:rPr lang="es-ES" sz="1500" dirty="0">
                <a:latin typeface="Helvetica Neue" panose="020B0604020202020204" charset="0"/>
                <a:ea typeface="Adobe Ming Std L" pitchFamily="18" charset="-128"/>
              </a:rPr>
              <a:t> vulnerables que no es poden </a:t>
            </a:r>
            <a:r>
              <a:rPr lang="es-ES" sz="1500" dirty="0" err="1">
                <a:latin typeface="Helvetica Neue" panose="020B0604020202020204" charset="0"/>
                <a:ea typeface="Adobe Ming Std L" pitchFamily="18" charset="-128"/>
              </a:rPr>
              <a:t>permetre</a:t>
            </a:r>
            <a:r>
              <a:rPr lang="es-ES" sz="1500" dirty="0">
                <a:latin typeface="Helvetica Neue" panose="020B0604020202020204" charset="0"/>
                <a:ea typeface="Adobe Ming Std L" pitchFamily="18" charset="-128"/>
              </a:rPr>
              <a:t> el luxe del </a:t>
            </a:r>
            <a:r>
              <a:rPr lang="es-ES" sz="1500" dirty="0" err="1">
                <a:latin typeface="Helvetica Neue" panose="020B0604020202020204" charset="0"/>
                <a:ea typeface="Adobe Ming Std L" pitchFamily="18" charset="-128"/>
              </a:rPr>
              <a:t>desemborsament</a:t>
            </a:r>
            <a:r>
              <a:rPr lang="es-ES" sz="1500" dirty="0">
                <a:latin typeface="Helvetica Neue" panose="020B0604020202020204" charset="0"/>
                <a:ea typeface="Adobe Ming Std L" pitchFamily="18" charset="-128"/>
              </a:rPr>
              <a:t> que comporta un </a:t>
            </a:r>
            <a:r>
              <a:rPr lang="es-ES" sz="1500" b="1" dirty="0" err="1">
                <a:latin typeface="Helvetica Neue" panose="020B0604020202020204" charset="0"/>
                <a:ea typeface="Adobe Ming Std L" pitchFamily="18" charset="-128"/>
              </a:rPr>
              <a:t>canvi</a:t>
            </a:r>
            <a:r>
              <a:rPr lang="es-ES" sz="1500" b="1" dirty="0">
                <a:latin typeface="Helvetica Neue" panose="020B0604020202020204" charset="0"/>
                <a:ea typeface="Adobe Ming Std L" pitchFamily="18" charset="-128"/>
              </a:rPr>
              <a:t> de </a:t>
            </a:r>
            <a:r>
              <a:rPr lang="es-ES" sz="1500" b="1" dirty="0" err="1">
                <a:latin typeface="Helvetica Neue" panose="020B0604020202020204" charset="0"/>
                <a:ea typeface="Adobe Ming Std L" pitchFamily="18" charset="-128"/>
              </a:rPr>
              <a:t>vehicle</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moltes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vegades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necessari</a:t>
            </a:r>
            <a:r>
              <a:rPr lang="es-ES" sz="1500" dirty="0">
                <a:latin typeface="Helvetica Neue" panose="020B0604020202020204" charset="0"/>
                <a:ea typeface="Adobe Ming Std L" pitchFamily="18" charset="-128"/>
              </a:rPr>
              <a:t> per </a:t>
            </a:r>
            <a:r>
              <a:rPr lang="es-ES" sz="1500" dirty="0" err="1">
                <a:latin typeface="Helvetica Neue" panose="020B0604020202020204" charset="0"/>
                <a:ea typeface="Adobe Ming Std L" pitchFamily="18" charset="-128"/>
              </a:rPr>
              <a:t>anar</a:t>
            </a:r>
            <a:r>
              <a:rPr lang="es-ES" sz="1500" dirty="0">
                <a:latin typeface="Helvetica Neue" panose="020B0604020202020204" charset="0"/>
                <a:ea typeface="Adobe Ming Std L" pitchFamily="18" charset="-128"/>
              </a:rPr>
              <a:t> a la </a:t>
            </a:r>
            <a:r>
              <a:rPr lang="es-ES" sz="1500" dirty="0" err="1">
                <a:latin typeface="Helvetica Neue" panose="020B0604020202020204" charset="0"/>
                <a:ea typeface="Adobe Ming Std L" pitchFamily="18" charset="-128"/>
              </a:rPr>
              <a:t>feina</a:t>
            </a:r>
            <a:r>
              <a:rPr lang="es-ES" sz="1500" dirty="0">
                <a:latin typeface="Helvetica Neue" panose="020B0604020202020204" charset="0"/>
                <a:ea typeface="Adobe Ming Std L" pitchFamily="18" charset="-128"/>
              </a:rPr>
              <a:t> o </a:t>
            </a:r>
            <a:r>
              <a:rPr lang="es-ES" sz="1500" dirty="0" err="1">
                <a:latin typeface="Helvetica Neue" panose="020B0604020202020204" charset="0"/>
                <a:ea typeface="Adobe Ming Std L" pitchFamily="18" charset="-128"/>
              </a:rPr>
              <a:t>mantindre</a:t>
            </a:r>
            <a:r>
              <a:rPr lang="es-ES" sz="1500" dirty="0">
                <a:latin typeface="Helvetica Neue" panose="020B0604020202020204" charset="0"/>
                <a:ea typeface="Adobe Ming Std L" pitchFamily="18" charset="-128"/>
              </a:rPr>
              <a:t> la logística de la </a:t>
            </a:r>
            <a:r>
              <a:rPr lang="es-ES" sz="1500" dirty="0" err="1">
                <a:latin typeface="Helvetica Neue" panose="020B0604020202020204" charset="0"/>
                <a:ea typeface="Adobe Ming Std L" pitchFamily="18" charset="-128"/>
              </a:rPr>
              <a:t>seva</a:t>
            </a:r>
            <a:r>
              <a:rPr lang="es-ES" sz="1500" dirty="0">
                <a:latin typeface="Helvetica Neue" panose="020B0604020202020204" charset="0"/>
                <a:ea typeface="Adobe Ming Std L" pitchFamily="18" charset="-128"/>
              </a:rPr>
              <a:t> vida personal. </a:t>
            </a:r>
            <a:r>
              <a:rPr lang="es-ES" sz="1500" dirty="0" err="1">
                <a:latin typeface="Helvetica Neue" panose="020B0604020202020204" charset="0"/>
                <a:ea typeface="Adobe Ming Std L" pitchFamily="18" charset="-128"/>
              </a:rPr>
              <a:t>És</a:t>
            </a:r>
            <a:r>
              <a:rPr lang="es-ES" sz="1500" dirty="0">
                <a:latin typeface="Helvetica Neue" panose="020B0604020202020204" charset="0"/>
                <a:ea typeface="Adobe Ming Std L" pitchFamily="18" charset="-128"/>
              </a:rPr>
              <a:t> per </a:t>
            </a:r>
            <a:r>
              <a:rPr lang="es-ES" sz="1500" dirty="0" err="1">
                <a:latin typeface="Helvetica Neue" panose="020B0604020202020204" charset="0"/>
                <a:ea typeface="Adobe Ming Std L" pitchFamily="18" charset="-128"/>
              </a:rPr>
              <a:t>això</a:t>
            </a:r>
            <a:r>
              <a:rPr lang="es-ES" sz="1500" dirty="0">
                <a:latin typeface="Helvetica Neue" panose="020B0604020202020204" charset="0"/>
                <a:ea typeface="Adobe Ming Std L" pitchFamily="18" charset="-128"/>
              </a:rPr>
              <a:t>, que en la </a:t>
            </a:r>
            <a:r>
              <a:rPr lang="es-ES" sz="1500" dirty="0" err="1">
                <a:latin typeface="Helvetica Neue" panose="020B0604020202020204" charset="0"/>
                <a:ea typeface="Adobe Ming Std L" pitchFamily="18" charset="-128"/>
              </a:rPr>
              <a:t>celebració</a:t>
            </a:r>
            <a:r>
              <a:rPr lang="es-ES" sz="1500" dirty="0">
                <a:latin typeface="Helvetica Neue" panose="020B0604020202020204" charset="0"/>
                <a:ea typeface="Adobe Ming Std L" pitchFamily="18" charset="-128"/>
              </a:rPr>
              <a:t> del </a:t>
            </a:r>
            <a:r>
              <a:rPr lang="es-ES" sz="1500" dirty="0" err="1">
                <a:latin typeface="Helvetica Neue" panose="020B0604020202020204" charset="0"/>
                <a:ea typeface="Adobe Ming Std L" pitchFamily="18" charset="-128"/>
              </a:rPr>
              <a:t>passat</a:t>
            </a:r>
            <a:r>
              <a:rPr lang="es-ES" sz="1500" dirty="0">
                <a:latin typeface="Helvetica Neue" panose="020B0604020202020204" charset="0"/>
                <a:ea typeface="Adobe Ming Std L" pitchFamily="18" charset="-128"/>
              </a:rPr>
              <a:t> Ple, </a:t>
            </a:r>
            <a:r>
              <a:rPr lang="es-ES" sz="1500" dirty="0" err="1">
                <a:latin typeface="Helvetica Neue" panose="020B0604020202020204" charset="0"/>
                <a:ea typeface="Adobe Ming Std L" pitchFamily="18" charset="-128"/>
              </a:rPr>
              <a:t>com</a:t>
            </a:r>
            <a:r>
              <a:rPr lang="es-ES" sz="1500" dirty="0">
                <a:latin typeface="Helvetica Neue" panose="020B0604020202020204" charset="0"/>
                <a:ea typeface="Adobe Ming Std L" pitchFamily="18" charset="-128"/>
              </a:rPr>
              <a:t> a </a:t>
            </a:r>
            <a:r>
              <a:rPr lang="es-ES" sz="1500" dirty="0" err="1">
                <a:latin typeface="Helvetica Neue" panose="020B0604020202020204" charset="0"/>
                <a:ea typeface="Adobe Ming Std L" pitchFamily="18" charset="-128"/>
              </a:rPr>
              <a:t>grup</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vam</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demanar</a:t>
            </a:r>
            <a:r>
              <a:rPr lang="es-ES" sz="1500" dirty="0">
                <a:latin typeface="Helvetica Neue" panose="020B0604020202020204" charset="0"/>
                <a:ea typeface="Adobe Ming Std L" pitchFamily="18" charset="-128"/>
              </a:rPr>
              <a:t> que a partir de l’1 de </a:t>
            </a:r>
            <a:r>
              <a:rPr lang="es-ES" sz="1500" dirty="0" err="1">
                <a:latin typeface="Helvetica Neue" panose="020B0604020202020204" charset="0"/>
                <a:ea typeface="Adobe Ming Std L" pitchFamily="18" charset="-128"/>
              </a:rPr>
              <a:t>gener</a:t>
            </a:r>
            <a:r>
              <a:rPr lang="es-ES" sz="1500" dirty="0">
                <a:latin typeface="Helvetica Neue" panose="020B0604020202020204" charset="0"/>
                <a:ea typeface="Adobe Ming Std L" pitchFamily="18" charset="-128"/>
              </a:rPr>
              <a:t> de 2024 </a:t>
            </a:r>
            <a:r>
              <a:rPr lang="es-ES" sz="1500" b="1" dirty="0">
                <a:latin typeface="Helvetica Neue" panose="020B0604020202020204" charset="0"/>
                <a:ea typeface="Adobe Ming Std L" pitchFamily="18" charset="-128"/>
              </a:rPr>
              <a:t>no es </a:t>
            </a:r>
            <a:r>
              <a:rPr lang="es-ES" sz="1500" b="1" dirty="0" err="1">
                <a:latin typeface="Helvetica Neue" panose="020B0604020202020204" charset="0"/>
                <a:ea typeface="Adobe Ming Std L" pitchFamily="18" charset="-128"/>
              </a:rPr>
              <a:t>sancioni</a:t>
            </a:r>
            <a:r>
              <a:rPr lang="es-ES" sz="1500" dirty="0">
                <a:latin typeface="Helvetica Neue" panose="020B0604020202020204" charset="0"/>
                <a:ea typeface="Adobe Ming Std L" pitchFamily="18" charset="-128"/>
              </a:rPr>
              <a:t>, sino que es </a:t>
            </a:r>
            <a:r>
              <a:rPr lang="es-ES" sz="1500" dirty="0" err="1">
                <a:latin typeface="Helvetica Neue" panose="020B0604020202020204" charset="0"/>
                <a:ea typeface="Adobe Ming Std L" pitchFamily="18" charset="-128"/>
              </a:rPr>
              <a:t>procedeixi</a:t>
            </a:r>
            <a:r>
              <a:rPr lang="es-ES" sz="1500" dirty="0">
                <a:latin typeface="Helvetica Neue" panose="020B0604020202020204" charset="0"/>
                <a:ea typeface="Adobe Ming Std L" pitchFamily="18" charset="-128"/>
              </a:rPr>
              <a:t> a una </a:t>
            </a:r>
            <a:r>
              <a:rPr lang="es-ES" sz="1500" b="1" dirty="0" err="1">
                <a:latin typeface="Helvetica Neue" panose="020B0604020202020204" charset="0"/>
                <a:ea typeface="Adobe Ming Std L" pitchFamily="18" charset="-128"/>
              </a:rPr>
              <a:t>aplicació</a:t>
            </a:r>
            <a:r>
              <a:rPr lang="es-ES" sz="1500" b="1" dirty="0">
                <a:latin typeface="Helvetica Neue" panose="020B0604020202020204" charset="0"/>
                <a:ea typeface="Adobe Ming Std L" pitchFamily="18" charset="-128"/>
              </a:rPr>
              <a:t> </a:t>
            </a:r>
            <a:r>
              <a:rPr lang="es-ES" sz="1500" b="1" dirty="0" err="1">
                <a:latin typeface="Helvetica Neue" panose="020B0604020202020204" charset="0"/>
                <a:ea typeface="Adobe Ming Std L" pitchFamily="18" charset="-128"/>
              </a:rPr>
              <a:t>progressiva</a:t>
            </a:r>
            <a:r>
              <a:rPr lang="es-ES" sz="1500" b="1" dirty="0">
                <a:latin typeface="Helvetica Neue" panose="020B0604020202020204" charset="0"/>
                <a:ea typeface="Adobe Ming Std L" pitchFamily="18" charset="-128"/>
              </a:rPr>
              <a:t> </a:t>
            </a:r>
            <a:r>
              <a:rPr lang="es-ES" sz="1500" b="1" dirty="0" err="1">
                <a:latin typeface="Helvetica Neue" panose="020B0604020202020204" charset="0"/>
                <a:ea typeface="Adobe Ming Std L" pitchFamily="18" charset="-128"/>
              </a:rPr>
              <a:t>d’aquesta</a:t>
            </a:r>
            <a:r>
              <a:rPr lang="es-ES" sz="1500" b="1" dirty="0">
                <a:latin typeface="Helvetica Neue" panose="020B0604020202020204" charset="0"/>
                <a:ea typeface="Adobe Ming Std L" pitchFamily="18" charset="-128"/>
              </a:rPr>
              <a:t> mesura</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començant</a:t>
            </a:r>
            <a:r>
              <a:rPr lang="es-ES" sz="1500" dirty="0">
                <a:latin typeface="Helvetica Neue" panose="020B0604020202020204" charset="0"/>
                <a:ea typeface="Adobe Ming Std L" pitchFamily="18" charset="-128"/>
              </a:rPr>
              <a:t> per un 15% </a:t>
            </a:r>
            <a:r>
              <a:rPr lang="es-ES" sz="1500" dirty="0" err="1">
                <a:latin typeface="Helvetica Neue" panose="020B0604020202020204" charset="0"/>
                <a:ea typeface="Adobe Ming Std L" pitchFamily="18" charset="-128"/>
              </a:rPr>
              <a:t>només</a:t>
            </a:r>
            <a:r>
              <a:rPr lang="es-ES" sz="1500" dirty="0">
                <a:latin typeface="Helvetica Neue" panose="020B0604020202020204" charset="0"/>
                <a:ea typeface="Adobe Ming Std L" pitchFamily="18" charset="-128"/>
              </a:rPr>
              <a:t> de </a:t>
            </a:r>
            <a:r>
              <a:rPr lang="es-ES" sz="1500" dirty="0" err="1">
                <a:latin typeface="Helvetica Neue" panose="020B0604020202020204" charset="0"/>
                <a:ea typeface="Adobe Ming Std L" pitchFamily="18" charset="-128"/>
              </a:rPr>
              <a:t>territori</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afectat</a:t>
            </a:r>
            <a:r>
              <a:rPr lang="es-ES" sz="1500" dirty="0">
                <a:latin typeface="Helvetica Neue" panose="020B0604020202020204" charset="0"/>
                <a:ea typeface="Adobe Ming Std L" pitchFamily="18" charset="-128"/>
              </a:rPr>
              <a:t> i </a:t>
            </a:r>
            <a:r>
              <a:rPr lang="es-ES" sz="1500" dirty="0" err="1">
                <a:latin typeface="Helvetica Neue" panose="020B0604020202020204" charset="0"/>
                <a:ea typeface="Adobe Ming Std L" pitchFamily="18" charset="-128"/>
              </a:rPr>
              <a:t>sense</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aplicació</a:t>
            </a:r>
            <a:r>
              <a:rPr lang="es-ES" sz="1500" dirty="0">
                <a:latin typeface="Helvetica Neue" panose="020B0604020202020204" charset="0"/>
                <a:ea typeface="Adobe Ming Std L" pitchFamily="18" charset="-128"/>
              </a:rPr>
              <a:t> de </a:t>
            </a:r>
            <a:r>
              <a:rPr lang="es-ES" sz="1500" dirty="0" err="1">
                <a:latin typeface="Helvetica Neue" panose="020B0604020202020204" charset="0"/>
                <a:ea typeface="Adobe Ming Std L" pitchFamily="18" charset="-128"/>
              </a:rPr>
              <a:t>sancions</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fins</a:t>
            </a:r>
            <a:r>
              <a:rPr lang="es-ES" sz="1500" dirty="0">
                <a:latin typeface="Helvetica Neue" panose="020B0604020202020204" charset="0"/>
                <a:ea typeface="Adobe Ming Std L" pitchFamily="18" charset="-128"/>
              </a:rPr>
              <a:t> a la </a:t>
            </a:r>
            <a:r>
              <a:rPr lang="es-ES" sz="1500" dirty="0" err="1">
                <a:latin typeface="Helvetica Neue" panose="020B0604020202020204" charset="0"/>
                <a:ea typeface="Adobe Ming Std L" pitchFamily="18" charset="-128"/>
              </a:rPr>
              <a:t>seva</a:t>
            </a:r>
            <a:r>
              <a:rPr lang="es-ES" sz="1500" dirty="0">
                <a:latin typeface="Helvetica Neue" panose="020B0604020202020204" charset="0"/>
                <a:ea typeface="Adobe Ming Std L" pitchFamily="18" charset="-128"/>
              </a:rPr>
              <a:t> total </a:t>
            </a:r>
            <a:r>
              <a:rPr lang="es-ES" sz="1500" dirty="0" err="1">
                <a:latin typeface="Helvetica Neue" panose="020B0604020202020204" charset="0"/>
                <a:ea typeface="Adobe Ming Std L" pitchFamily="18" charset="-128"/>
              </a:rPr>
              <a:t>implementació</a:t>
            </a:r>
            <a:r>
              <a:rPr lang="es-ES" sz="1500" dirty="0">
                <a:latin typeface="Helvetica Neue" panose="020B0604020202020204" charset="0"/>
                <a:ea typeface="Adobe Ming Std L" pitchFamily="18" charset="-128"/>
              </a:rPr>
              <a:t> al 2026-2027. </a:t>
            </a:r>
            <a:r>
              <a:rPr lang="es-ES" sz="1500" dirty="0" err="1">
                <a:latin typeface="Helvetica Neue" panose="020B0604020202020204" charset="0"/>
                <a:ea typeface="Adobe Ming Std L" pitchFamily="18" charset="-128"/>
              </a:rPr>
              <a:t>Lluita</a:t>
            </a:r>
            <a:r>
              <a:rPr lang="es-ES" sz="1500" dirty="0">
                <a:latin typeface="Helvetica Neue" panose="020B0604020202020204" charset="0"/>
                <a:ea typeface="Adobe Ming Std L" pitchFamily="18" charset="-128"/>
              </a:rPr>
              <a:t> en contra del </a:t>
            </a:r>
            <a:r>
              <a:rPr lang="es-ES" sz="1500" dirty="0" err="1">
                <a:latin typeface="Helvetica Neue" panose="020B0604020202020204" charset="0"/>
                <a:ea typeface="Adobe Ming Std L" pitchFamily="18" charset="-128"/>
              </a:rPr>
              <a:t>canvi</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climàtic</a:t>
            </a:r>
            <a:r>
              <a:rPr lang="es-ES" sz="1500" dirty="0">
                <a:latin typeface="Helvetica Neue" panose="020B0604020202020204" charset="0"/>
                <a:ea typeface="Adobe Ming Std L" pitchFamily="18" charset="-128"/>
              </a:rPr>
              <a:t>? Sí, </a:t>
            </a:r>
            <a:r>
              <a:rPr lang="es-ES" sz="1500" dirty="0" err="1">
                <a:latin typeface="Helvetica Neue" panose="020B0604020202020204" charset="0"/>
                <a:ea typeface="Adobe Ming Std L" pitchFamily="18" charset="-128"/>
              </a:rPr>
              <a:t>però</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amb</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sentit</a:t>
            </a:r>
            <a:r>
              <a:rPr lang="es-ES" sz="1500" dirty="0">
                <a:latin typeface="Helvetica Neue" panose="020B0604020202020204" charset="0"/>
                <a:ea typeface="Adobe Ming Std L" pitchFamily="18" charset="-128"/>
              </a:rPr>
              <a:t> </a:t>
            </a:r>
            <a:r>
              <a:rPr lang="es-ES" sz="1500" dirty="0" err="1">
                <a:latin typeface="Helvetica Neue" panose="020B0604020202020204" charset="0"/>
                <a:ea typeface="Adobe Ming Std L" pitchFamily="18" charset="-128"/>
              </a:rPr>
              <a:t>comú</a:t>
            </a:r>
            <a:r>
              <a:rPr lang="es-ES" sz="1500" dirty="0">
                <a:latin typeface="Helvetica Neue" panose="020B0604020202020204" charset="0"/>
                <a:ea typeface="Adobe Ming Std L" pitchFamily="18" charset="-128"/>
              </a:rPr>
              <a:t>.'</a:t>
            </a:r>
          </a:p>
        </p:txBody>
      </p:sp>
      <p:pic>
        <p:nvPicPr>
          <p:cNvPr id="1026" name="Picture 2" descr="C:\Users\Buba\Documents\CURSOS-PROGRAMACION\IT-Academy\IT-DATA-SCIENCE\DS-Proyecto\Imagenes_diapos\Personas_Ayuntamiento\Natalia_Orteg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32" y="1167628"/>
            <a:ext cx="1509354" cy="1992084"/>
          </a:xfrm>
          <a:prstGeom prst="rect">
            <a:avLst/>
          </a:prstGeom>
          <a:noFill/>
          <a:effectLst>
            <a:outerShdw blurRad="50800" dist="63500" dir="2400000" algn="ctr" rotWithShape="0">
              <a:srgbClr val="00B0F0"/>
            </a:outerShdw>
          </a:effectLst>
          <a:extLst>
            <a:ext uri="{909E8E84-426E-40DD-AFC4-6F175D3DCCD1}">
              <a14:hiddenFill xmlns:a14="http://schemas.microsoft.com/office/drawing/2010/main">
                <a:solidFill>
                  <a:srgbClr val="FFFFFF"/>
                </a:solidFill>
              </a14:hiddenFill>
            </a:ext>
          </a:extLst>
        </p:spPr>
      </p:pic>
      <p:sp>
        <p:nvSpPr>
          <p:cNvPr id="19" name="2 Título"/>
          <p:cNvSpPr txBox="1">
            <a:spLocks/>
          </p:cNvSpPr>
          <p:nvPr/>
        </p:nvSpPr>
        <p:spPr>
          <a:xfrm>
            <a:off x="173074" y="710293"/>
            <a:ext cx="2212426" cy="4573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2000" b="1" dirty="0">
                <a:latin typeface="Bahnschrift SemiLight Condensed" panose="020B0502040204020203" pitchFamily="34" charset="0"/>
                <a:ea typeface="Adobe Fangsong Std R" pitchFamily="18" charset="-128"/>
              </a:rPr>
              <a:t>Natalia Ortega, PP</a:t>
            </a:r>
          </a:p>
        </p:txBody>
      </p:sp>
      <p:pic>
        <p:nvPicPr>
          <p:cNvPr id="24"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7448" y="3682179"/>
            <a:ext cx="4701178" cy="2506612"/>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28" name="1 Título"/>
          <p:cNvSpPr txBox="1">
            <a:spLocks/>
          </p:cNvSpPr>
          <p:nvPr/>
        </p:nvSpPr>
        <p:spPr>
          <a:xfrm>
            <a:off x="482732" y="256643"/>
            <a:ext cx="6533688"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1800" dirty="0"/>
              <a:t>Top-neutral </a:t>
            </a:r>
            <a:r>
              <a:rPr lang="en-US" sz="1800" dirty="0" smtClean="0"/>
              <a:t>person</a:t>
            </a:r>
            <a:endParaRPr lang="es-ES" sz="1200" dirty="0"/>
          </a:p>
        </p:txBody>
      </p:sp>
      <p:grpSp>
        <p:nvGrpSpPr>
          <p:cNvPr id="30" name="29 Grupo"/>
          <p:cNvGrpSpPr/>
          <p:nvPr/>
        </p:nvGrpSpPr>
        <p:grpSpPr>
          <a:xfrm>
            <a:off x="2893310" y="1605717"/>
            <a:ext cx="1148287" cy="1115905"/>
            <a:chOff x="4451378" y="4797152"/>
            <a:chExt cx="1234120" cy="1199317"/>
          </a:xfrm>
        </p:grpSpPr>
        <p:sp>
          <p:nvSpPr>
            <p:cNvPr id="31" name="30 Elipse"/>
            <p:cNvSpPr/>
            <p:nvPr/>
          </p:nvSpPr>
          <p:spPr>
            <a:xfrm>
              <a:off x="4451378" y="4797152"/>
              <a:ext cx="1234120" cy="1199317"/>
            </a:xfrm>
            <a:prstGeom prst="ellipse">
              <a:avLst/>
            </a:prstGeom>
            <a:solidFill>
              <a:srgbClr val="93CFD5"/>
            </a:solidFill>
            <a:ln w="12700">
              <a:solidFill>
                <a:srgbClr val="9CC6C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31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3" name="32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3" name="22 Conector recto"/>
          <p:cNvCxnSpPr>
            <a:stCxn id="5" idx="4"/>
            <a:endCxn id="1026" idx="3"/>
          </p:cNvCxnSpPr>
          <p:nvPr/>
        </p:nvCxnSpPr>
        <p:spPr>
          <a:xfrm flipH="1" flipV="1">
            <a:off x="1992086" y="2163670"/>
            <a:ext cx="2705708" cy="18759"/>
          </a:xfrm>
          <a:prstGeom prst="line">
            <a:avLst/>
          </a:prstGeom>
          <a:ln w="6350">
            <a:solidFill>
              <a:srgbClr val="93CFD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451728"/>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644" y="1294178"/>
            <a:ext cx="6085960" cy="4861384"/>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8734" y="1296376"/>
            <a:ext cx="4020998" cy="4856988"/>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p:cNvSpPr/>
          <p:nvPr/>
        </p:nvSpPr>
        <p:spPr>
          <a:xfrm>
            <a:off x="4825091" y="5559877"/>
            <a:ext cx="922565" cy="652833"/>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redondeado"/>
          <p:cNvSpPr/>
          <p:nvPr/>
        </p:nvSpPr>
        <p:spPr>
          <a:xfrm>
            <a:off x="7637870" y="4267200"/>
            <a:ext cx="4240483" cy="1886164"/>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728868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Título"/>
          <p:cNvSpPr>
            <a:spLocks noGrp="1"/>
          </p:cNvSpPr>
          <p:nvPr>
            <p:ph type="title"/>
          </p:nvPr>
        </p:nvSpPr>
        <p:spPr>
          <a:xfrm>
            <a:off x="657527" y="657226"/>
            <a:ext cx="6069844" cy="719135"/>
          </a:xfrm>
        </p:spPr>
        <p:txBody>
          <a:bodyPr/>
          <a:lstStyle/>
          <a:p>
            <a:endParaRPr lang="es-ES"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41" t="14473" r="63455" b="13550"/>
          <a:stretch/>
        </p:blipFill>
        <p:spPr bwMode="auto">
          <a:xfrm>
            <a:off x="7658734" y="1258492"/>
            <a:ext cx="4020998" cy="493275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descr="C:\Users\Buba\Documents\CURSOS-PROGRAMACION\IT-Academy\IT-DATA-SCIENCE\DS-Proyecto\Imagenes_diapos\Graficas_proyecto\sia_P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65" y="1294178"/>
            <a:ext cx="7317719" cy="4861384"/>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8" name="7 Rectángulo redondeado"/>
          <p:cNvSpPr/>
          <p:nvPr/>
        </p:nvSpPr>
        <p:spPr>
          <a:xfrm>
            <a:off x="5086350" y="5470070"/>
            <a:ext cx="661306" cy="685491"/>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redondeado"/>
          <p:cNvSpPr/>
          <p:nvPr/>
        </p:nvSpPr>
        <p:spPr>
          <a:xfrm>
            <a:off x="5086350" y="3140968"/>
            <a:ext cx="661306" cy="685491"/>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85158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Título"/>
          <p:cNvSpPr>
            <a:spLocks noGrp="1"/>
          </p:cNvSpPr>
          <p:nvPr>
            <p:ph type="title"/>
          </p:nvPr>
        </p:nvSpPr>
        <p:spPr>
          <a:xfrm>
            <a:off x="657527" y="657226"/>
            <a:ext cx="6069844" cy="719135"/>
          </a:xfrm>
        </p:spPr>
        <p:txBody>
          <a:bodyPr/>
          <a:lstStyle/>
          <a:p>
            <a:endParaRPr lang="es-ES"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41" t="14473" r="63455" b="13550"/>
          <a:stretch/>
        </p:blipFill>
        <p:spPr bwMode="auto">
          <a:xfrm>
            <a:off x="7658734" y="1258492"/>
            <a:ext cx="4020998" cy="493275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65" y="1392615"/>
            <a:ext cx="7317719" cy="4664510"/>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8" name="7 Rectángulo redondeado"/>
          <p:cNvSpPr/>
          <p:nvPr/>
        </p:nvSpPr>
        <p:spPr>
          <a:xfrm>
            <a:off x="5747656" y="3533776"/>
            <a:ext cx="661306" cy="1447800"/>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997425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pic>
        <p:nvPicPr>
          <p:cNvPr id="1026" name="Picture 2" descr="C:\Users\Buba\Documents\CURSOS-PROGRAMACION\IT-Academy\IT-DATA-SCIENCE\DS-Proyecto\Imagenes_diapos\Personas_Ayuntamiento\Natalia_Orteg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32" y="1167628"/>
            <a:ext cx="1509354" cy="1992084"/>
          </a:xfrm>
          <a:prstGeom prst="rect">
            <a:avLst/>
          </a:prstGeom>
          <a:noFill/>
          <a:effectLst>
            <a:outerShdw blurRad="50800" dist="63500" dir="2400000" algn="ctr" rotWithShape="0">
              <a:srgbClr val="00B0F0"/>
            </a:outerShdw>
          </a:effectLst>
          <a:extLst>
            <a:ext uri="{909E8E84-426E-40DD-AFC4-6F175D3DCCD1}">
              <a14:hiddenFill xmlns:a14="http://schemas.microsoft.com/office/drawing/2010/main">
                <a:solidFill>
                  <a:srgbClr val="FFFFFF"/>
                </a:solidFill>
              </a14:hiddenFill>
            </a:ext>
          </a:extLst>
        </p:spPr>
      </p:pic>
      <p:sp>
        <p:nvSpPr>
          <p:cNvPr id="19" name="2 Título"/>
          <p:cNvSpPr txBox="1">
            <a:spLocks/>
          </p:cNvSpPr>
          <p:nvPr/>
        </p:nvSpPr>
        <p:spPr>
          <a:xfrm>
            <a:off x="173074" y="710293"/>
            <a:ext cx="2212426" cy="4573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2000" b="1" dirty="0">
                <a:latin typeface="Bahnschrift SemiLight Condensed" panose="020B0502040204020203" pitchFamily="34" charset="0"/>
                <a:ea typeface="Adobe Fangsong Std R" pitchFamily="18" charset="-128"/>
              </a:rPr>
              <a:t>Natalia Ortega, PP</a:t>
            </a:r>
          </a:p>
        </p:txBody>
      </p:sp>
      <p:sp>
        <p:nvSpPr>
          <p:cNvPr id="28" name="1 Título"/>
          <p:cNvSpPr txBox="1">
            <a:spLocks/>
          </p:cNvSpPr>
          <p:nvPr/>
        </p:nvSpPr>
        <p:spPr>
          <a:xfrm>
            <a:off x="482732" y="256643"/>
            <a:ext cx="6533688"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1800" dirty="0"/>
              <a:t>Top-neutral </a:t>
            </a:r>
            <a:r>
              <a:rPr lang="en-US" sz="1800" dirty="0" smtClean="0"/>
              <a:t>person</a:t>
            </a:r>
            <a:endParaRPr lang="es-ES" sz="1200" dirty="0"/>
          </a:p>
        </p:txBody>
      </p:sp>
      <p:pic>
        <p:nvPicPr>
          <p:cNvPr id="19458" name="Picture 2" descr="C:\Users\Buba\Documents\CURSOS-PROGRAMACION\IT-Academy\IT-DATA-SCIENCE\DS-Proyecto\Imagenes_diapos\Graficas_proyecto\Frequent_words_Natalia_Ortega_sent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426" y="1062785"/>
            <a:ext cx="9126074" cy="544328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14 Grupo"/>
          <p:cNvGrpSpPr/>
          <p:nvPr/>
        </p:nvGrpSpPr>
        <p:grpSpPr>
          <a:xfrm>
            <a:off x="10683023" y="822591"/>
            <a:ext cx="1148287" cy="1115905"/>
            <a:chOff x="4451378" y="4797152"/>
            <a:chExt cx="1234120" cy="1199317"/>
          </a:xfrm>
        </p:grpSpPr>
        <p:sp>
          <p:nvSpPr>
            <p:cNvPr id="16" name="15 Elipse"/>
            <p:cNvSpPr/>
            <p:nvPr/>
          </p:nvSpPr>
          <p:spPr>
            <a:xfrm>
              <a:off x="4451378" y="4797152"/>
              <a:ext cx="1234120" cy="1199317"/>
            </a:xfrm>
            <a:prstGeom prst="ellipse">
              <a:avLst/>
            </a:prstGeom>
            <a:solidFill>
              <a:srgbClr val="93CFD5"/>
            </a:solidFill>
            <a:ln w="12700">
              <a:solidFill>
                <a:srgbClr val="9CC6C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16 Arco"/>
            <p:cNvSpPr/>
            <p:nvPr/>
          </p:nvSpPr>
          <p:spPr>
            <a:xfrm rot="10619741">
              <a:off x="4846918" y="5480989"/>
              <a:ext cx="837127" cy="77359"/>
            </a:xfrm>
            <a:prstGeom prst="arc">
              <a:avLst>
                <a:gd name="adj1" fmla="val 16200000"/>
                <a:gd name="adj2" fmla="val 2158309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17 Elipse"/>
            <p:cNvSpPr/>
            <p:nvPr/>
          </p:nvSpPr>
          <p:spPr>
            <a:xfrm>
              <a:off x="485995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19 Elipse"/>
            <p:cNvSpPr/>
            <p:nvPr/>
          </p:nvSpPr>
          <p:spPr>
            <a:xfrm>
              <a:off x="5179178" y="5184753"/>
              <a:ext cx="59576" cy="476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570922364"/>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Título"/>
          <p:cNvSpPr>
            <a:spLocks noGrp="1"/>
          </p:cNvSpPr>
          <p:nvPr>
            <p:ph type="title"/>
          </p:nvPr>
        </p:nvSpPr>
        <p:spPr>
          <a:xfrm>
            <a:off x="555336" y="248446"/>
            <a:ext cx="5670600" cy="876300"/>
          </a:xfrm>
        </p:spPr>
        <p:txBody>
          <a:bodyPr/>
          <a:lstStyle/>
          <a:p>
            <a:r>
              <a:rPr lang="es-ES" dirty="0" smtClean="0"/>
              <a:t>Top </a:t>
            </a:r>
            <a:r>
              <a:rPr lang="es-ES" dirty="0" err="1"/>
              <a:t>postive</a:t>
            </a:r>
            <a:r>
              <a:rPr lang="es-ES" dirty="0"/>
              <a:t> </a:t>
            </a:r>
            <a:r>
              <a:rPr lang="es-ES" dirty="0" err="1"/>
              <a:t>person</a:t>
            </a:r>
            <a:r>
              <a:rPr lang="es-ES" dirty="0"/>
              <a:t> </a:t>
            </a:r>
            <a:r>
              <a:rPr lang="es-ES" sz="1600" dirty="0" smtClean="0"/>
              <a:t>in general, </a:t>
            </a:r>
            <a:r>
              <a:rPr lang="es-ES" sz="1600" dirty="0" err="1" smtClean="0"/>
              <a:t>never</a:t>
            </a:r>
            <a:r>
              <a:rPr lang="es-ES" sz="1600" dirty="0" smtClean="0"/>
              <a:t> </a:t>
            </a:r>
            <a:r>
              <a:rPr lang="es-ES" sz="1600" dirty="0" err="1" smtClean="0"/>
              <a:t>negative</a:t>
            </a:r>
            <a:r>
              <a:rPr lang="es-ES" sz="1600" dirty="0" smtClean="0"/>
              <a:t> </a:t>
            </a:r>
            <a:endParaRPr lang="es-ES" dirty="0"/>
          </a:p>
        </p:txBody>
      </p:sp>
      <p:sp>
        <p:nvSpPr>
          <p:cNvPr id="6" name="5 Llamada rectangular redondeada"/>
          <p:cNvSpPr/>
          <p:nvPr/>
        </p:nvSpPr>
        <p:spPr>
          <a:xfrm rot="5400000">
            <a:off x="5675442" y="541535"/>
            <a:ext cx="5804158" cy="5904656"/>
          </a:xfrm>
          <a:prstGeom prst="wedgeRoundRectCallout">
            <a:avLst>
              <a:gd name="adj1" fmla="val -20531"/>
              <a:gd name="adj2" fmla="val 65542"/>
              <a:gd name="adj3" fmla="val 16667"/>
            </a:avLst>
          </a:prstGeom>
          <a:solidFill>
            <a:schemeClr val="bg1">
              <a:alpha val="40000"/>
            </a:schemeClr>
          </a:solid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CuadroTexto"/>
          <p:cNvSpPr txBox="1"/>
          <p:nvPr/>
        </p:nvSpPr>
        <p:spPr>
          <a:xfrm>
            <a:off x="5913225" y="850844"/>
            <a:ext cx="5328592" cy="5478423"/>
          </a:xfrm>
          <a:prstGeom prst="rect">
            <a:avLst/>
          </a:prstGeom>
          <a:noFill/>
        </p:spPr>
        <p:txBody>
          <a:bodyPr wrap="square" rtlCol="0">
            <a:spAutoFit/>
          </a:bodyPr>
          <a:lstStyle/>
          <a:p>
            <a:pPr algn="just"/>
            <a:r>
              <a:rPr lang="es-ES" b="1" dirty="0" err="1">
                <a:solidFill>
                  <a:schemeClr val="tx1"/>
                </a:solidFill>
                <a:latin typeface="Helvetica Neue" panose="020B0604020202020204" charset="0"/>
                <a:ea typeface="Adobe Ming Std L" pitchFamily="18" charset="-128"/>
              </a:rPr>
              <a:t>SantBoi</a:t>
            </a:r>
            <a:r>
              <a:rPr lang="es-ES" b="1" dirty="0">
                <a:solidFill>
                  <a:schemeClr val="tx1"/>
                </a:solidFill>
                <a:latin typeface="Helvetica Neue" panose="020B0604020202020204" charset="0"/>
                <a:ea typeface="Adobe Ming Std L" pitchFamily="18" charset="-128"/>
              </a:rPr>
              <a:t>, </a:t>
            </a:r>
            <a:r>
              <a:rPr lang="es-ES" b="1" dirty="0" err="1">
                <a:solidFill>
                  <a:schemeClr val="tx1"/>
                </a:solidFill>
                <a:latin typeface="Helvetica Neue" panose="020B0604020202020204" charset="0"/>
                <a:ea typeface="Adobe Ming Std L" pitchFamily="18" charset="-128"/>
              </a:rPr>
              <a:t>orgull</a:t>
            </a:r>
            <a:r>
              <a:rPr lang="es-ES" b="1" dirty="0">
                <a:solidFill>
                  <a:schemeClr val="tx1"/>
                </a:solidFill>
                <a:latin typeface="Helvetica Neue" panose="020B0604020202020204" charset="0"/>
                <a:ea typeface="Adobe Ming Std L" pitchFamily="18" charset="-128"/>
              </a:rPr>
              <a:t> de </a:t>
            </a:r>
            <a:r>
              <a:rPr lang="es-ES" b="1" dirty="0" err="1">
                <a:solidFill>
                  <a:schemeClr val="tx1"/>
                </a:solidFill>
                <a:latin typeface="Helvetica Neue" panose="020B0604020202020204" charset="0"/>
                <a:ea typeface="Adobe Ming Std L" pitchFamily="18" charset="-128"/>
              </a:rPr>
              <a:t>ciutat</a:t>
            </a:r>
            <a:r>
              <a:rPr lang="es-ES" dirty="0">
                <a:solidFill>
                  <a:schemeClr val="tx1"/>
                </a:solidFill>
                <a:latin typeface="Helvetica Neue" panose="020B0604020202020204" charset="0"/>
                <a:ea typeface="Adobe Ming Std L" pitchFamily="18" charset="-128"/>
              </a:rPr>
              <a:t>. Al </a:t>
            </a:r>
            <a:r>
              <a:rPr lang="es-ES" dirty="0" err="1">
                <a:solidFill>
                  <a:schemeClr val="tx1"/>
                </a:solidFill>
                <a:latin typeface="Helvetica Neue" panose="020B0604020202020204" charset="0"/>
                <a:ea typeface="Adobe Ming Std L" pitchFamily="18" charset="-128"/>
              </a:rPr>
              <a:t>llarg</a:t>
            </a:r>
            <a:r>
              <a:rPr lang="es-ES" dirty="0">
                <a:solidFill>
                  <a:schemeClr val="tx1"/>
                </a:solidFill>
                <a:latin typeface="Helvetica Neue" panose="020B0604020202020204" charset="0"/>
                <a:ea typeface="Adobe Ming Std L" pitchFamily="18" charset="-128"/>
              </a:rPr>
              <a:t> de les </a:t>
            </a:r>
            <a:r>
              <a:rPr lang="es-ES" dirty="0" err="1">
                <a:solidFill>
                  <a:schemeClr val="tx1"/>
                </a:solidFill>
                <a:latin typeface="Helvetica Neue" panose="020B0604020202020204" charset="0"/>
                <a:ea typeface="Adobe Ming Std L" pitchFamily="18" charset="-128"/>
              </a:rPr>
              <a:t>darreres</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setmanes</a:t>
            </a:r>
            <a:r>
              <a:rPr lang="es-ES" dirty="0">
                <a:solidFill>
                  <a:schemeClr val="tx1"/>
                </a:solidFill>
                <a:latin typeface="Helvetica Neue" panose="020B0604020202020204" charset="0"/>
                <a:ea typeface="Adobe Ming Std L" pitchFamily="18" charset="-128"/>
              </a:rPr>
              <a:t> he </a:t>
            </a:r>
            <a:r>
              <a:rPr lang="es-ES" dirty="0" err="1">
                <a:solidFill>
                  <a:schemeClr val="tx1"/>
                </a:solidFill>
                <a:latin typeface="Helvetica Neue" panose="020B0604020202020204" charset="0"/>
                <a:ea typeface="Adobe Ming Std L" pitchFamily="18" charset="-128"/>
              </a:rPr>
              <a:t>estat</a:t>
            </a:r>
            <a:r>
              <a:rPr lang="es-ES" dirty="0">
                <a:solidFill>
                  <a:schemeClr val="tx1"/>
                </a:solidFill>
                <a:latin typeface="Helvetica Neue" panose="020B0604020202020204" charset="0"/>
                <a:ea typeface="Adobe Ming Std L" pitchFamily="18" charset="-128"/>
              </a:rPr>
              <a:t>, un </a:t>
            </a:r>
            <a:r>
              <a:rPr lang="es-ES" dirty="0" err="1" smtClean="0">
                <a:solidFill>
                  <a:schemeClr val="tx1"/>
                </a:solidFill>
                <a:latin typeface="Helvetica Neue" panose="020B0604020202020204" charset="0"/>
                <a:ea typeface="Adobe Ming Std L" pitchFamily="18" charset="-128"/>
              </a:rPr>
              <a:t>cop</a:t>
            </a:r>
            <a:r>
              <a:rPr lang="es-ES" dirty="0" smtClean="0">
                <a:solidFill>
                  <a:schemeClr val="tx1"/>
                </a:solidFill>
                <a:latin typeface="Helvetica Neue" panose="020B0604020202020204" charset="0"/>
                <a:ea typeface="Adobe Ming Std L" pitchFamily="18" charset="-128"/>
              </a:rPr>
              <a:t> </a:t>
            </a:r>
            <a:r>
              <a:rPr lang="es-ES" dirty="0" err="1" smtClean="0">
                <a:solidFill>
                  <a:schemeClr val="tx1"/>
                </a:solidFill>
                <a:latin typeface="Helvetica Neue" panose="020B0604020202020204" charset="0"/>
                <a:ea typeface="Adobe Ming Std L" pitchFamily="18" charset="-128"/>
              </a:rPr>
              <a:t>més</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testimoni</a:t>
            </a:r>
            <a:r>
              <a:rPr lang="es-ES" dirty="0">
                <a:solidFill>
                  <a:schemeClr val="tx1"/>
                </a:solidFill>
                <a:latin typeface="Helvetica Neue" panose="020B0604020202020204" charset="0"/>
                <a:ea typeface="Adobe Ming Std L" pitchFamily="18" charset="-128"/>
              </a:rPr>
              <a:t> de la </a:t>
            </a:r>
            <a:r>
              <a:rPr lang="es-ES" b="1" dirty="0" err="1">
                <a:solidFill>
                  <a:schemeClr val="tx1"/>
                </a:solidFill>
                <a:latin typeface="Helvetica Neue" panose="020B0604020202020204" charset="0"/>
                <a:ea typeface="Adobe Ming Std L" pitchFamily="18" charset="-128"/>
              </a:rPr>
              <a:t>vitalitat</a:t>
            </a:r>
            <a:r>
              <a:rPr lang="es-ES" b="1" dirty="0">
                <a:solidFill>
                  <a:schemeClr val="tx1"/>
                </a:solidFill>
                <a:latin typeface="Helvetica Neue" panose="020B0604020202020204" charset="0"/>
                <a:ea typeface="Adobe Ming Std L" pitchFamily="18" charset="-128"/>
              </a:rPr>
              <a:t>, el </a:t>
            </a:r>
            <a:r>
              <a:rPr lang="es-ES" b="1" dirty="0" err="1">
                <a:solidFill>
                  <a:schemeClr val="tx1"/>
                </a:solidFill>
                <a:latin typeface="Helvetica Neue" panose="020B0604020202020204" charset="0"/>
                <a:ea typeface="Adobe Ming Std L" pitchFamily="18" charset="-128"/>
              </a:rPr>
              <a:t>dinamisme</a:t>
            </a:r>
            <a:r>
              <a:rPr lang="es-ES" b="1" dirty="0">
                <a:solidFill>
                  <a:schemeClr val="tx1"/>
                </a:solidFill>
                <a:latin typeface="Helvetica Neue" panose="020B0604020202020204" charset="0"/>
                <a:ea typeface="Adobe Ming Std L" pitchFamily="18" charset="-128"/>
              </a:rPr>
              <a:t> i la </a:t>
            </a:r>
            <a:r>
              <a:rPr lang="es-ES" b="1" dirty="0" err="1">
                <a:solidFill>
                  <a:schemeClr val="tx1"/>
                </a:solidFill>
                <a:latin typeface="Helvetica Neue" panose="020B0604020202020204" charset="0"/>
                <a:ea typeface="Adobe Ming Std L" pitchFamily="18" charset="-128"/>
              </a:rPr>
              <a:t>solidaritat</a:t>
            </a:r>
            <a:r>
              <a:rPr lang="es-ES" b="1" dirty="0">
                <a:solidFill>
                  <a:schemeClr val="tx1"/>
                </a:solidFill>
                <a:latin typeface="Helvetica Neue" panose="020B0604020202020204" charset="0"/>
                <a:ea typeface="Adobe Ming Std L" pitchFamily="18" charset="-128"/>
              </a:rPr>
              <a:t> de les </a:t>
            </a:r>
            <a:r>
              <a:rPr lang="es-ES" b="1" dirty="0" err="1">
                <a:solidFill>
                  <a:schemeClr val="tx1"/>
                </a:solidFill>
                <a:latin typeface="Helvetica Neue" panose="020B0604020202020204" charset="0"/>
                <a:ea typeface="Adobe Ming Std L" pitchFamily="18" charset="-128"/>
              </a:rPr>
              <a:t>santboianes</a:t>
            </a:r>
            <a:r>
              <a:rPr lang="es-ES" b="1" dirty="0">
                <a:solidFill>
                  <a:schemeClr val="tx1"/>
                </a:solidFill>
                <a:latin typeface="Helvetica Neue" panose="020B0604020202020204" charset="0"/>
                <a:ea typeface="Adobe Ming Std L" pitchFamily="18" charset="-128"/>
              </a:rPr>
              <a:t> i </a:t>
            </a:r>
            <a:r>
              <a:rPr lang="es-ES" b="1" dirty="0" err="1">
                <a:solidFill>
                  <a:schemeClr val="tx1"/>
                </a:solidFill>
                <a:latin typeface="Helvetica Neue" panose="020B0604020202020204" charset="0"/>
                <a:ea typeface="Adobe Ming Std L" pitchFamily="18" charset="-128"/>
              </a:rPr>
              <a:t>els</a:t>
            </a:r>
            <a:r>
              <a:rPr lang="es-ES" b="1" dirty="0">
                <a:solidFill>
                  <a:schemeClr val="tx1"/>
                </a:solidFill>
                <a:latin typeface="Helvetica Neue" panose="020B0604020202020204" charset="0"/>
                <a:ea typeface="Adobe Ming Std L" pitchFamily="18" charset="-128"/>
              </a:rPr>
              <a:t> </a:t>
            </a:r>
            <a:r>
              <a:rPr lang="es-ES" b="1" dirty="0" err="1">
                <a:solidFill>
                  <a:schemeClr val="tx1"/>
                </a:solidFill>
                <a:latin typeface="Helvetica Neue" panose="020B0604020202020204" charset="0"/>
                <a:ea typeface="Adobe Ming Std L" pitchFamily="18" charset="-128"/>
              </a:rPr>
              <a:t>santboians</a:t>
            </a:r>
            <a:r>
              <a:rPr lang="es-ES" dirty="0" smtClean="0">
                <a:solidFill>
                  <a:schemeClr val="tx1"/>
                </a:solidFill>
                <a:latin typeface="Helvetica Neue" panose="020B0604020202020204" charset="0"/>
                <a:ea typeface="Adobe Ming Std L" pitchFamily="18" charset="-128"/>
              </a:rPr>
              <a:t>. </a:t>
            </a:r>
          </a:p>
          <a:p>
            <a:pPr algn="just"/>
            <a:endParaRPr lang="es-ES" dirty="0">
              <a:solidFill>
                <a:schemeClr val="tx1"/>
              </a:solidFill>
              <a:latin typeface="Helvetica Neue" panose="020B0604020202020204" charset="0"/>
              <a:ea typeface="Adobe Ming Std L" pitchFamily="18" charset="-128"/>
            </a:endParaRPr>
          </a:p>
          <a:p>
            <a:pPr algn="just"/>
            <a:r>
              <a:rPr lang="es-ES" dirty="0" err="1" smtClean="0">
                <a:solidFill>
                  <a:schemeClr val="tx1"/>
                </a:solidFill>
                <a:latin typeface="Helvetica Neue" panose="020B0604020202020204" charset="0"/>
                <a:ea typeface="Adobe Ming Std L" pitchFamily="18" charset="-128"/>
              </a:rPr>
              <a:t>Em</a:t>
            </a:r>
            <a:r>
              <a:rPr lang="es-ES" dirty="0" smtClean="0">
                <a:solidFill>
                  <a:schemeClr val="tx1"/>
                </a:solidFill>
                <a:latin typeface="Helvetica Neue" panose="020B0604020202020204" charset="0"/>
                <a:ea typeface="Adobe Ming Std L" pitchFamily="18" charset="-128"/>
              </a:rPr>
              <a:t> </a:t>
            </a:r>
            <a:r>
              <a:rPr lang="es-ES" dirty="0">
                <a:solidFill>
                  <a:schemeClr val="tx1"/>
                </a:solidFill>
                <a:latin typeface="Helvetica Neue" panose="020B0604020202020204" charset="0"/>
                <a:ea typeface="Adobe Ming Std L" pitchFamily="18" charset="-128"/>
              </a:rPr>
              <a:t>va </a:t>
            </a:r>
            <a:r>
              <a:rPr lang="es-ES" b="1" dirty="0" err="1">
                <a:solidFill>
                  <a:schemeClr val="tx1"/>
                </a:solidFill>
                <a:latin typeface="Helvetica Neue" panose="020B0604020202020204" charset="0"/>
                <a:ea typeface="Adobe Ming Std L" pitchFamily="18" charset="-128"/>
              </a:rPr>
              <a:t>omplir</a:t>
            </a:r>
            <a:r>
              <a:rPr lang="es-ES" b="1" dirty="0">
                <a:solidFill>
                  <a:schemeClr val="tx1"/>
                </a:solidFill>
                <a:latin typeface="Helvetica Neue" panose="020B0604020202020204" charset="0"/>
                <a:ea typeface="Adobe Ming Std L" pitchFamily="18" charset="-128"/>
              </a:rPr>
              <a:t> </a:t>
            </a:r>
            <a:r>
              <a:rPr lang="es-ES" b="1" dirty="0" err="1">
                <a:solidFill>
                  <a:schemeClr val="tx1"/>
                </a:solidFill>
                <a:latin typeface="Helvetica Neue" panose="020B0604020202020204" charset="0"/>
                <a:ea typeface="Adobe Ming Std L" pitchFamily="18" charset="-128"/>
              </a:rPr>
              <a:t>d’orgull</a:t>
            </a:r>
            <a:r>
              <a:rPr lang="es-ES" b="1" dirty="0">
                <a:solidFill>
                  <a:schemeClr val="tx1"/>
                </a:solidFill>
                <a:latin typeface="Helvetica Neue" panose="020B0604020202020204" charset="0"/>
                <a:ea typeface="Adobe Ming Std L" pitchFamily="18" charset="-128"/>
              </a:rPr>
              <a:t> felicitar </a:t>
            </a:r>
            <a:r>
              <a:rPr lang="es-ES" dirty="0">
                <a:solidFill>
                  <a:schemeClr val="tx1"/>
                </a:solidFill>
                <a:latin typeface="Helvetica Neue" panose="020B0604020202020204" charset="0"/>
                <a:ea typeface="Adobe Ming Std L" pitchFamily="18" charset="-128"/>
              </a:rPr>
              <a:t>la Luisa i </a:t>
            </a:r>
            <a:r>
              <a:rPr lang="es-ES" dirty="0" err="1">
                <a:solidFill>
                  <a:schemeClr val="tx1"/>
                </a:solidFill>
                <a:latin typeface="Helvetica Neue" panose="020B0604020202020204" charset="0"/>
                <a:ea typeface="Adobe Ming Std L" pitchFamily="18" charset="-128"/>
              </a:rPr>
              <a:t>l’Ángel</a:t>
            </a:r>
            <a:r>
              <a:rPr lang="es-ES" dirty="0" smtClean="0">
                <a:solidFill>
                  <a:schemeClr val="tx1"/>
                </a:solidFill>
                <a:latin typeface="Helvetica Neue" panose="020B0604020202020204" charset="0"/>
                <a:ea typeface="Adobe Ming Std L" pitchFamily="18" charset="-128"/>
              </a:rPr>
              <a:t>, que </a:t>
            </a:r>
            <a:r>
              <a:rPr lang="es-ES" dirty="0">
                <a:solidFill>
                  <a:schemeClr val="tx1"/>
                </a:solidFill>
                <a:latin typeface="Helvetica Neue" panose="020B0604020202020204" charset="0"/>
                <a:ea typeface="Adobe Ming Std L" pitchFamily="18" charset="-128"/>
              </a:rPr>
              <a:t>han </a:t>
            </a:r>
            <a:r>
              <a:rPr lang="es-ES" dirty="0" err="1">
                <a:solidFill>
                  <a:schemeClr val="tx1"/>
                </a:solidFill>
                <a:latin typeface="Helvetica Neue" panose="020B0604020202020204" charset="0"/>
                <a:ea typeface="Adobe Ming Std L" pitchFamily="18" charset="-128"/>
              </a:rPr>
              <a:t>tornat</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dels</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Països</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Baixos</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amb</a:t>
            </a:r>
            <a:r>
              <a:rPr lang="es-ES" dirty="0">
                <a:solidFill>
                  <a:schemeClr val="tx1"/>
                </a:solidFill>
                <a:latin typeface="Helvetica Neue" panose="020B0604020202020204" charset="0"/>
                <a:ea typeface="Adobe Ming Std L" pitchFamily="18" charset="-128"/>
              </a:rPr>
              <a:t> un </a:t>
            </a:r>
            <a:r>
              <a:rPr lang="es-ES" dirty="0" err="1">
                <a:solidFill>
                  <a:schemeClr val="tx1"/>
                </a:solidFill>
                <a:latin typeface="Helvetica Neue" panose="020B0604020202020204" charset="0"/>
                <a:ea typeface="Adobe Ming Std L" pitchFamily="18" charset="-128"/>
              </a:rPr>
              <a:t>merescut</a:t>
            </a:r>
            <a:r>
              <a:rPr lang="es-ES" dirty="0">
                <a:solidFill>
                  <a:schemeClr val="tx1"/>
                </a:solidFill>
                <a:latin typeface="Helvetica Neue" panose="020B0604020202020204" charset="0"/>
                <a:ea typeface="Adobe Ming Std L" pitchFamily="18" charset="-128"/>
              </a:rPr>
              <a:t> tercer </a:t>
            </a:r>
            <a:r>
              <a:rPr lang="es-ES" dirty="0" err="1">
                <a:solidFill>
                  <a:schemeClr val="tx1"/>
                </a:solidFill>
                <a:latin typeface="Helvetica Neue" panose="020B0604020202020204" charset="0"/>
                <a:ea typeface="Adobe Ming Std L" pitchFamily="18" charset="-128"/>
              </a:rPr>
              <a:t>lloc</a:t>
            </a:r>
            <a:r>
              <a:rPr lang="es-ES" dirty="0">
                <a:solidFill>
                  <a:schemeClr val="tx1"/>
                </a:solidFill>
                <a:latin typeface="Helvetica Neue" panose="020B0604020202020204" charset="0"/>
                <a:ea typeface="Adobe Ming Std L" pitchFamily="18" charset="-128"/>
              </a:rPr>
              <a:t> en la </a:t>
            </a:r>
            <a:r>
              <a:rPr lang="es-ES" dirty="0" err="1">
                <a:solidFill>
                  <a:schemeClr val="tx1"/>
                </a:solidFill>
                <a:latin typeface="Helvetica Neue" panose="020B0604020202020204" charset="0"/>
                <a:ea typeface="Adobe Ming Std L" pitchFamily="18" charset="-128"/>
              </a:rPr>
              <a:t>modalitat</a:t>
            </a:r>
            <a:r>
              <a:rPr lang="es-ES" dirty="0">
                <a:solidFill>
                  <a:schemeClr val="tx1"/>
                </a:solidFill>
                <a:latin typeface="Helvetica Neue" panose="020B0604020202020204" charset="0"/>
                <a:ea typeface="Adobe Ming Std L" pitchFamily="18" charset="-128"/>
              </a:rPr>
              <a:t> de </a:t>
            </a:r>
            <a:r>
              <a:rPr lang="es-ES" dirty="0" err="1">
                <a:solidFill>
                  <a:schemeClr val="tx1"/>
                </a:solidFill>
                <a:latin typeface="Helvetica Neue" panose="020B0604020202020204" charset="0"/>
                <a:ea typeface="Adobe Ming Std L" pitchFamily="18" charset="-128"/>
              </a:rPr>
              <a:t>ball</a:t>
            </a:r>
            <a:r>
              <a:rPr lang="es-ES" dirty="0">
                <a:solidFill>
                  <a:schemeClr val="tx1"/>
                </a:solidFill>
                <a:latin typeface="Helvetica Neue" panose="020B0604020202020204" charset="0"/>
                <a:ea typeface="Adobe Ming Std L" pitchFamily="18" charset="-128"/>
              </a:rPr>
              <a:t> en </a:t>
            </a:r>
            <a:r>
              <a:rPr lang="es-ES" dirty="0" err="1">
                <a:solidFill>
                  <a:schemeClr val="tx1"/>
                </a:solidFill>
                <a:latin typeface="Helvetica Neue" panose="020B0604020202020204" charset="0"/>
                <a:ea typeface="Adobe Ming Std L" pitchFamily="18" charset="-128"/>
              </a:rPr>
              <a:t>cadira</a:t>
            </a:r>
            <a:r>
              <a:rPr lang="es-ES" dirty="0">
                <a:solidFill>
                  <a:schemeClr val="tx1"/>
                </a:solidFill>
                <a:latin typeface="Helvetica Neue" panose="020B0604020202020204" charset="0"/>
                <a:ea typeface="Adobe Ming Std L" pitchFamily="18" charset="-128"/>
              </a:rPr>
              <a:t> </a:t>
            </a:r>
            <a:r>
              <a:rPr lang="es-ES" dirty="0" smtClean="0">
                <a:solidFill>
                  <a:schemeClr val="tx1"/>
                </a:solidFill>
                <a:latin typeface="Helvetica Neue" panose="020B0604020202020204" charset="0"/>
                <a:ea typeface="Adobe Ming Std L" pitchFamily="18" charset="-128"/>
              </a:rPr>
              <a:t>de </a:t>
            </a:r>
            <a:r>
              <a:rPr lang="es-ES" dirty="0" err="1" smtClean="0">
                <a:solidFill>
                  <a:schemeClr val="tx1"/>
                </a:solidFill>
                <a:latin typeface="Helvetica Neue" panose="020B0604020202020204" charset="0"/>
                <a:ea typeface="Adobe Ming Std L" pitchFamily="18" charset="-128"/>
              </a:rPr>
              <a:t>rodes</a:t>
            </a:r>
            <a:r>
              <a:rPr lang="es-ES" dirty="0" smtClean="0">
                <a:solidFill>
                  <a:schemeClr val="tx1"/>
                </a:solidFill>
                <a:latin typeface="Helvetica Neue" panose="020B0604020202020204" charset="0"/>
                <a:ea typeface="Adobe Ming Std L" pitchFamily="18" charset="-128"/>
              </a:rPr>
              <a:t> </a:t>
            </a:r>
            <a:r>
              <a:rPr lang="es-ES" dirty="0">
                <a:solidFill>
                  <a:schemeClr val="tx1"/>
                </a:solidFill>
                <a:latin typeface="Helvetica Neue" panose="020B0604020202020204" charset="0"/>
                <a:ea typeface="Adobe Ming Std L" pitchFamily="18" charset="-128"/>
              </a:rPr>
              <a:t>del </a:t>
            </a:r>
            <a:r>
              <a:rPr lang="es-ES" dirty="0" err="1">
                <a:solidFill>
                  <a:schemeClr val="tx1"/>
                </a:solidFill>
                <a:latin typeface="Helvetica Neue" panose="020B0604020202020204" charset="0"/>
                <a:ea typeface="Adobe Ming Std L" pitchFamily="18" charset="-128"/>
              </a:rPr>
              <a:t>campionat</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europeu</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Vaig</a:t>
            </a:r>
            <a:r>
              <a:rPr lang="es-ES" dirty="0">
                <a:solidFill>
                  <a:schemeClr val="tx1"/>
                </a:solidFill>
                <a:latin typeface="Helvetica Neue" panose="020B0604020202020204" charset="0"/>
                <a:ea typeface="Adobe Ming Std L" pitchFamily="18" charset="-128"/>
              </a:rPr>
              <a:t> </a:t>
            </a:r>
            <a:r>
              <a:rPr lang="es-ES" dirty="0" err="1" smtClean="0">
                <a:solidFill>
                  <a:schemeClr val="tx1"/>
                </a:solidFill>
                <a:latin typeface="Helvetica Neue" panose="020B0604020202020204" charset="0"/>
                <a:ea typeface="Adobe Ming Std L" pitchFamily="18" charset="-128"/>
              </a:rPr>
              <a:t>encomanar</a:t>
            </a:r>
            <a:r>
              <a:rPr lang="es-ES" dirty="0" smtClean="0">
                <a:solidFill>
                  <a:schemeClr val="tx1"/>
                </a:solidFill>
                <a:latin typeface="Helvetica Neue" panose="020B0604020202020204" charset="0"/>
                <a:ea typeface="Adobe Ming Std L" pitchFamily="18" charset="-128"/>
              </a:rPr>
              <a:t>-me de </a:t>
            </a:r>
            <a:r>
              <a:rPr lang="es-ES" dirty="0" err="1">
                <a:solidFill>
                  <a:schemeClr val="tx1"/>
                </a:solidFill>
                <a:latin typeface="Helvetica Neue" panose="020B0604020202020204" charset="0"/>
                <a:ea typeface="Adobe Ming Std L" pitchFamily="18" charset="-128"/>
              </a:rPr>
              <a:t>l’energia</a:t>
            </a:r>
            <a:r>
              <a:rPr lang="es-ES" dirty="0">
                <a:solidFill>
                  <a:schemeClr val="tx1"/>
                </a:solidFill>
                <a:latin typeface="Helvetica Neue" panose="020B0604020202020204" charset="0"/>
                <a:ea typeface="Adobe Ming Std L" pitchFamily="18" charset="-128"/>
              </a:rPr>
              <a:t> i el </a:t>
            </a:r>
            <a:r>
              <a:rPr lang="es-ES" dirty="0" err="1">
                <a:solidFill>
                  <a:schemeClr val="tx1"/>
                </a:solidFill>
                <a:latin typeface="Helvetica Neue" panose="020B0604020202020204" charset="0"/>
                <a:ea typeface="Adobe Ming Std L" pitchFamily="18" charset="-128"/>
              </a:rPr>
              <a:t>talent</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dels</a:t>
            </a:r>
            <a:r>
              <a:rPr lang="es-ES" dirty="0">
                <a:solidFill>
                  <a:schemeClr val="tx1"/>
                </a:solidFill>
                <a:latin typeface="Helvetica Neue" panose="020B0604020202020204" charset="0"/>
                <a:ea typeface="Adobe Ming Std L" pitchFamily="18" charset="-128"/>
              </a:rPr>
              <a:t> i les </a:t>
            </a:r>
            <a:r>
              <a:rPr lang="es-ES" dirty="0" err="1">
                <a:solidFill>
                  <a:schemeClr val="tx1"/>
                </a:solidFill>
                <a:latin typeface="Helvetica Neue" panose="020B0604020202020204" charset="0"/>
                <a:ea typeface="Adobe Ming Std L" pitchFamily="18" charset="-128"/>
              </a:rPr>
              <a:t>joves</a:t>
            </a:r>
            <a:r>
              <a:rPr lang="es-ES" dirty="0">
                <a:solidFill>
                  <a:schemeClr val="tx1"/>
                </a:solidFill>
                <a:latin typeface="Helvetica Neue" panose="020B0604020202020204" charset="0"/>
                <a:ea typeface="Adobe Ming Std L" pitchFamily="18" charset="-128"/>
              </a:rPr>
              <a:t> de la </a:t>
            </a:r>
            <a:r>
              <a:rPr lang="es-ES" dirty="0" err="1" smtClean="0">
                <a:solidFill>
                  <a:schemeClr val="tx1"/>
                </a:solidFill>
                <a:latin typeface="Helvetica Neue" panose="020B0604020202020204" charset="0"/>
                <a:ea typeface="Adobe Ming Std L" pitchFamily="18" charset="-128"/>
              </a:rPr>
              <a:t>nostra</a:t>
            </a:r>
            <a:r>
              <a:rPr lang="es-ES" dirty="0" smtClean="0">
                <a:solidFill>
                  <a:schemeClr val="tx1"/>
                </a:solidFill>
                <a:latin typeface="Helvetica Neue" panose="020B0604020202020204" charset="0"/>
                <a:ea typeface="Adobe Ming Std L" pitchFamily="18" charset="-128"/>
              </a:rPr>
              <a:t> </a:t>
            </a:r>
            <a:r>
              <a:rPr lang="es-ES" dirty="0" err="1" smtClean="0">
                <a:solidFill>
                  <a:schemeClr val="tx1"/>
                </a:solidFill>
                <a:latin typeface="Helvetica Neue" panose="020B0604020202020204" charset="0"/>
                <a:ea typeface="Adobe Ming Std L" pitchFamily="18" charset="-128"/>
              </a:rPr>
              <a:t>ciutat</a:t>
            </a:r>
            <a:r>
              <a:rPr lang="es-ES" dirty="0" smtClean="0">
                <a:solidFill>
                  <a:schemeClr val="tx1"/>
                </a:solidFill>
                <a:latin typeface="Helvetica Neue" panose="020B0604020202020204" charset="0"/>
                <a:ea typeface="Adobe Ming Std L" pitchFamily="18" charset="-128"/>
              </a:rPr>
              <a:t> </a:t>
            </a:r>
            <a:r>
              <a:rPr lang="es-ES" dirty="0">
                <a:solidFill>
                  <a:schemeClr val="tx1"/>
                </a:solidFill>
                <a:latin typeface="Helvetica Neue" panose="020B0604020202020204" charset="0"/>
                <a:ea typeface="Adobe Ming Std L" pitchFamily="18" charset="-128"/>
              </a:rPr>
              <a:t>que van </a:t>
            </a:r>
            <a:r>
              <a:rPr lang="es-ES" b="1" dirty="0">
                <a:solidFill>
                  <a:schemeClr val="tx1"/>
                </a:solidFill>
                <a:latin typeface="Helvetica Neue" panose="020B0604020202020204" charset="0"/>
                <a:ea typeface="Adobe Ming Std L" pitchFamily="18" charset="-128"/>
              </a:rPr>
              <a:t>participar</a:t>
            </a:r>
            <a:r>
              <a:rPr lang="es-ES" dirty="0">
                <a:solidFill>
                  <a:schemeClr val="tx1"/>
                </a:solidFill>
                <a:latin typeface="Helvetica Neue" panose="020B0604020202020204" charset="0"/>
                <a:ea typeface="Adobe Ming Std L" pitchFamily="18" charset="-128"/>
              </a:rPr>
              <a:t> de manera </a:t>
            </a:r>
            <a:r>
              <a:rPr lang="es-ES" b="1" dirty="0">
                <a:solidFill>
                  <a:schemeClr val="tx1"/>
                </a:solidFill>
                <a:latin typeface="Helvetica Neue" panose="020B0604020202020204" charset="0"/>
                <a:ea typeface="Adobe Ming Std L" pitchFamily="18" charset="-128"/>
              </a:rPr>
              <a:t>entusiasta</a:t>
            </a:r>
            <a:r>
              <a:rPr lang="es-ES" dirty="0">
                <a:solidFill>
                  <a:schemeClr val="tx1"/>
                </a:solidFill>
                <a:latin typeface="Helvetica Neue" panose="020B0604020202020204" charset="0"/>
                <a:ea typeface="Adobe Ming Std L" pitchFamily="18" charset="-128"/>
              </a:rPr>
              <a:t> </a:t>
            </a:r>
            <a:r>
              <a:rPr lang="es-ES" dirty="0" smtClean="0">
                <a:solidFill>
                  <a:schemeClr val="tx1"/>
                </a:solidFill>
                <a:latin typeface="Helvetica Neue" panose="020B0604020202020204" charset="0"/>
                <a:ea typeface="Adobe Ming Std L" pitchFamily="18" charset="-128"/>
              </a:rPr>
              <a:t>en el </a:t>
            </a:r>
            <a:r>
              <a:rPr lang="es-ES" dirty="0" err="1">
                <a:solidFill>
                  <a:schemeClr val="tx1"/>
                </a:solidFill>
                <a:latin typeface="Helvetica Neue" panose="020B0604020202020204" charset="0"/>
                <a:ea typeface="Adobe Ming Std L" pitchFamily="18" charset="-128"/>
              </a:rPr>
              <a:t>SantBoi</a:t>
            </a:r>
            <a:r>
              <a:rPr lang="es-ES" dirty="0">
                <a:solidFill>
                  <a:schemeClr val="tx1"/>
                </a:solidFill>
                <a:latin typeface="Helvetica Neue" panose="020B0604020202020204" charset="0"/>
                <a:ea typeface="Adobe Ming Std L" pitchFamily="18" charset="-128"/>
              </a:rPr>
              <a:t> </a:t>
            </a:r>
            <a:r>
              <a:rPr lang="es-ES" b="1" dirty="0" err="1">
                <a:solidFill>
                  <a:schemeClr val="tx1"/>
                </a:solidFill>
                <a:latin typeface="Helvetica Neue" panose="020B0604020202020204" charset="0"/>
                <a:ea typeface="Adobe Ming Std L" pitchFamily="18" charset="-128"/>
              </a:rPr>
              <a:t>Talent</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gràcies</a:t>
            </a:r>
            <a:r>
              <a:rPr lang="es-ES" dirty="0">
                <a:solidFill>
                  <a:schemeClr val="tx1"/>
                </a:solidFill>
                <a:latin typeface="Helvetica Neue" panose="020B0604020202020204" charset="0"/>
                <a:ea typeface="Adobe Ming Std L" pitchFamily="18" charset="-128"/>
              </a:rPr>
              <a:t> a les </a:t>
            </a:r>
            <a:r>
              <a:rPr lang="es-ES" dirty="0" err="1">
                <a:solidFill>
                  <a:schemeClr val="tx1"/>
                </a:solidFill>
                <a:latin typeface="Helvetica Neue" panose="020B0604020202020204" charset="0"/>
                <a:ea typeface="Adobe Ming Std L" pitchFamily="18" charset="-128"/>
              </a:rPr>
              <a:t>empreses</a:t>
            </a:r>
            <a:r>
              <a:rPr lang="es-ES" dirty="0">
                <a:solidFill>
                  <a:schemeClr val="tx1"/>
                </a:solidFill>
                <a:latin typeface="Helvetica Neue" panose="020B0604020202020204" charset="0"/>
                <a:ea typeface="Adobe Ming Std L" pitchFamily="18" charset="-128"/>
              </a:rPr>
              <a:t> i </a:t>
            </a:r>
            <a:r>
              <a:rPr lang="es-ES" dirty="0" err="1">
                <a:solidFill>
                  <a:schemeClr val="tx1"/>
                </a:solidFill>
                <a:latin typeface="Helvetica Neue" panose="020B0604020202020204" charset="0"/>
                <a:ea typeface="Adobe Ming Std L" pitchFamily="18" charset="-128"/>
              </a:rPr>
              <a:t>als</a:t>
            </a:r>
            <a:r>
              <a:rPr lang="es-ES" dirty="0">
                <a:solidFill>
                  <a:schemeClr val="tx1"/>
                </a:solidFill>
                <a:latin typeface="Helvetica Neue" panose="020B0604020202020204" charset="0"/>
                <a:ea typeface="Adobe Ming Std L" pitchFamily="18" charset="-128"/>
              </a:rPr>
              <a:t> centres </a:t>
            </a:r>
            <a:r>
              <a:rPr lang="es-ES" dirty="0" err="1">
                <a:solidFill>
                  <a:schemeClr val="tx1"/>
                </a:solidFill>
                <a:latin typeface="Helvetica Neue" panose="020B0604020202020204" charset="0"/>
                <a:ea typeface="Adobe Ming Std L" pitchFamily="18" charset="-128"/>
              </a:rPr>
              <a:t>educatius</a:t>
            </a:r>
            <a:r>
              <a:rPr lang="es-ES" dirty="0">
                <a:solidFill>
                  <a:schemeClr val="tx1"/>
                </a:solidFill>
                <a:latin typeface="Helvetica Neue" panose="020B0604020202020204" charset="0"/>
                <a:ea typeface="Adobe Ming Std L" pitchFamily="18" charset="-128"/>
              </a:rPr>
              <a:t> que </a:t>
            </a:r>
            <a:r>
              <a:rPr lang="es-ES" dirty="0" err="1">
                <a:solidFill>
                  <a:schemeClr val="tx1"/>
                </a:solidFill>
                <a:latin typeface="Helvetica Neue" panose="020B0604020202020204" charset="0"/>
                <a:ea typeface="Adobe Ming Std L" pitchFamily="18" charset="-128"/>
              </a:rPr>
              <a:t>ho</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feu</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possible</a:t>
            </a:r>
            <a:r>
              <a:rPr lang="es-ES" dirty="0">
                <a:solidFill>
                  <a:schemeClr val="tx1"/>
                </a:solidFill>
                <a:latin typeface="Helvetica Neue" panose="020B0604020202020204" charset="0"/>
                <a:ea typeface="Adobe Ming Std L" pitchFamily="18" charset="-128"/>
              </a:rPr>
              <a:t>!), en la </a:t>
            </a:r>
            <a:r>
              <a:rPr lang="es-ES" dirty="0" err="1" smtClean="0">
                <a:solidFill>
                  <a:schemeClr val="tx1"/>
                </a:solidFill>
                <a:latin typeface="Helvetica Neue" panose="020B0604020202020204" charset="0"/>
                <a:ea typeface="Adobe Ming Std L" pitchFamily="18" charset="-128"/>
              </a:rPr>
              <a:t>quarta</a:t>
            </a:r>
            <a:r>
              <a:rPr lang="es-ES" dirty="0" smtClean="0">
                <a:solidFill>
                  <a:schemeClr val="tx1"/>
                </a:solidFill>
                <a:latin typeface="Helvetica Neue" panose="020B0604020202020204" charset="0"/>
                <a:ea typeface="Adobe Ming Std L" pitchFamily="18" charset="-128"/>
              </a:rPr>
              <a:t> </a:t>
            </a:r>
            <a:r>
              <a:rPr lang="es-ES" dirty="0" err="1" smtClean="0">
                <a:solidFill>
                  <a:schemeClr val="tx1"/>
                </a:solidFill>
                <a:latin typeface="Helvetica Neue" panose="020B0604020202020204" charset="0"/>
                <a:ea typeface="Adobe Ming Std L" pitchFamily="18" charset="-128"/>
              </a:rPr>
              <a:t>Marató</a:t>
            </a:r>
            <a:r>
              <a:rPr lang="es-ES" dirty="0" smtClean="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d’Arts</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Escèniques</a:t>
            </a:r>
            <a:r>
              <a:rPr lang="es-ES" dirty="0">
                <a:solidFill>
                  <a:schemeClr val="tx1"/>
                </a:solidFill>
                <a:latin typeface="Helvetica Neue" panose="020B0604020202020204" charset="0"/>
                <a:ea typeface="Adobe Ming Std L" pitchFamily="18" charset="-128"/>
              </a:rPr>
              <a:t>, en la </a:t>
            </a:r>
            <a:r>
              <a:rPr lang="es-ES" dirty="0" err="1">
                <a:solidFill>
                  <a:schemeClr val="tx1"/>
                </a:solidFill>
                <a:latin typeface="Helvetica Neue" panose="020B0604020202020204" charset="0"/>
                <a:ea typeface="Adobe Ming Std L" pitchFamily="18" charset="-128"/>
              </a:rPr>
              <a:t>Festa</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dels</a:t>
            </a:r>
            <a:r>
              <a:rPr lang="es-ES" dirty="0">
                <a:solidFill>
                  <a:schemeClr val="tx1"/>
                </a:solidFill>
                <a:latin typeface="Helvetica Neue" panose="020B0604020202020204" charset="0"/>
                <a:ea typeface="Adobe Ming Std L" pitchFamily="18" charset="-128"/>
              </a:rPr>
              <a:t> 18, </a:t>
            </a:r>
            <a:r>
              <a:rPr lang="es-ES" dirty="0" smtClean="0">
                <a:solidFill>
                  <a:schemeClr val="tx1"/>
                </a:solidFill>
                <a:latin typeface="Helvetica Neue" panose="020B0604020202020204" charset="0"/>
                <a:ea typeface="Adobe Ming Std L" pitchFamily="18" charset="-128"/>
              </a:rPr>
              <a:t>en el </a:t>
            </a:r>
            <a:r>
              <a:rPr lang="es-ES" dirty="0" err="1">
                <a:solidFill>
                  <a:schemeClr val="tx1"/>
                </a:solidFill>
                <a:latin typeface="Helvetica Neue" panose="020B0604020202020204" charset="0"/>
                <a:ea typeface="Adobe Ming Std L" pitchFamily="18" charset="-128"/>
              </a:rPr>
              <a:t>Concurs</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Literari</a:t>
            </a:r>
            <a:r>
              <a:rPr lang="es-ES" dirty="0">
                <a:solidFill>
                  <a:schemeClr val="tx1"/>
                </a:solidFill>
                <a:latin typeface="Helvetica Neue" panose="020B0604020202020204" charset="0"/>
                <a:ea typeface="Adobe Ming Std L" pitchFamily="18" charset="-128"/>
              </a:rPr>
              <a:t>, de </a:t>
            </a:r>
            <a:r>
              <a:rPr lang="es-ES" dirty="0" err="1">
                <a:solidFill>
                  <a:schemeClr val="tx1"/>
                </a:solidFill>
                <a:latin typeface="Helvetica Neue" panose="020B0604020202020204" charset="0"/>
                <a:ea typeface="Adobe Ming Std L" pitchFamily="18" charset="-128"/>
              </a:rPr>
              <a:t>Cartells</a:t>
            </a:r>
            <a:r>
              <a:rPr lang="es-ES" dirty="0">
                <a:solidFill>
                  <a:schemeClr val="tx1"/>
                </a:solidFill>
                <a:latin typeface="Helvetica Neue" panose="020B0604020202020204" charset="0"/>
                <a:ea typeface="Adobe Ming Std L" pitchFamily="18" charset="-128"/>
              </a:rPr>
              <a:t> i </a:t>
            </a:r>
            <a:r>
              <a:rPr lang="es-ES" dirty="0" err="1">
                <a:solidFill>
                  <a:schemeClr val="tx1"/>
                </a:solidFill>
                <a:latin typeface="Helvetica Neue" panose="020B0604020202020204" charset="0"/>
                <a:ea typeface="Adobe Ming Std L" pitchFamily="18" charset="-128"/>
              </a:rPr>
              <a:t>Fotomuntatge</a:t>
            </a:r>
            <a:r>
              <a:rPr lang="es-ES" dirty="0">
                <a:solidFill>
                  <a:schemeClr val="tx1"/>
                </a:solidFill>
                <a:latin typeface="Helvetica Neue" panose="020B0604020202020204" charset="0"/>
                <a:ea typeface="Adobe Ming Std L" pitchFamily="18" charset="-128"/>
              </a:rPr>
              <a:t> </a:t>
            </a:r>
            <a:r>
              <a:rPr lang="es-ES" dirty="0" smtClean="0">
                <a:solidFill>
                  <a:schemeClr val="tx1"/>
                </a:solidFill>
                <a:latin typeface="Helvetica Neue" panose="020B0604020202020204" charset="0"/>
                <a:ea typeface="Adobe Ming Std L" pitchFamily="18" charset="-128"/>
              </a:rPr>
              <a:t>de </a:t>
            </a:r>
            <a:r>
              <a:rPr lang="es-ES" dirty="0" err="1" smtClean="0">
                <a:solidFill>
                  <a:schemeClr val="tx1"/>
                </a:solidFill>
                <a:latin typeface="Helvetica Neue" panose="020B0604020202020204" charset="0"/>
                <a:ea typeface="Adobe Ming Std L" pitchFamily="18" charset="-128"/>
              </a:rPr>
              <a:t>Secundària</a:t>
            </a:r>
            <a:r>
              <a:rPr lang="es-ES" dirty="0" smtClean="0">
                <a:solidFill>
                  <a:schemeClr val="tx1"/>
                </a:solidFill>
                <a:latin typeface="Helvetica Neue" panose="020B0604020202020204" charset="0"/>
                <a:ea typeface="Adobe Ming Std L" pitchFamily="18" charset="-128"/>
              </a:rPr>
              <a:t> </a:t>
            </a:r>
            <a:r>
              <a:rPr lang="es-ES" dirty="0">
                <a:solidFill>
                  <a:schemeClr val="tx1"/>
                </a:solidFill>
                <a:latin typeface="Helvetica Neue" panose="020B0604020202020204" charset="0"/>
                <a:ea typeface="Adobe Ming Std L" pitchFamily="18" charset="-128"/>
              </a:rPr>
              <a:t>o en el </a:t>
            </a:r>
            <a:r>
              <a:rPr lang="es-ES" dirty="0" err="1">
                <a:solidFill>
                  <a:schemeClr val="tx1"/>
                </a:solidFill>
                <a:latin typeface="Helvetica Neue" panose="020B0604020202020204" charset="0"/>
                <a:ea typeface="Adobe Ming Std L" pitchFamily="18" charset="-128"/>
              </a:rPr>
              <a:t>Dia</a:t>
            </a:r>
            <a:r>
              <a:rPr lang="es-ES" dirty="0">
                <a:solidFill>
                  <a:schemeClr val="tx1"/>
                </a:solidFill>
                <a:latin typeface="Helvetica Neue" panose="020B0604020202020204" charset="0"/>
                <a:ea typeface="Adobe Ming Std L" pitchFamily="18" charset="-128"/>
              </a:rPr>
              <a:t> Internacional de la </a:t>
            </a:r>
            <a:r>
              <a:rPr lang="es-ES" dirty="0" err="1" smtClean="0">
                <a:solidFill>
                  <a:schemeClr val="tx1"/>
                </a:solidFill>
                <a:latin typeface="Helvetica Neue" panose="020B0604020202020204" charset="0"/>
                <a:ea typeface="Adobe Ming Std L" pitchFamily="18" charset="-128"/>
              </a:rPr>
              <a:t>Dansa</a:t>
            </a:r>
            <a:r>
              <a:rPr lang="es-ES" dirty="0" smtClean="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gràcies</a:t>
            </a:r>
            <a:r>
              <a:rPr lang="es-ES" dirty="0">
                <a:solidFill>
                  <a:schemeClr val="tx1"/>
                </a:solidFill>
                <a:latin typeface="Helvetica Neue" panose="020B0604020202020204" charset="0"/>
                <a:ea typeface="Adobe Ming Std L" pitchFamily="18" charset="-128"/>
              </a:rPr>
              <a:t> a les </a:t>
            </a:r>
            <a:r>
              <a:rPr lang="es-ES" dirty="0" err="1">
                <a:solidFill>
                  <a:schemeClr val="tx1"/>
                </a:solidFill>
                <a:latin typeface="Helvetica Neue" panose="020B0604020202020204" charset="0"/>
                <a:ea typeface="Adobe Ming Std L" pitchFamily="18" charset="-128"/>
              </a:rPr>
              <a:t>acadèmies</a:t>
            </a:r>
            <a:r>
              <a:rPr lang="es-ES" dirty="0">
                <a:solidFill>
                  <a:schemeClr val="tx1"/>
                </a:solidFill>
                <a:latin typeface="Helvetica Neue" panose="020B0604020202020204" charset="0"/>
                <a:ea typeface="Adobe Ming Std L" pitchFamily="18" charset="-128"/>
              </a:rPr>
              <a:t> de </a:t>
            </a:r>
            <a:r>
              <a:rPr lang="es-ES" dirty="0" err="1">
                <a:solidFill>
                  <a:schemeClr val="tx1"/>
                </a:solidFill>
                <a:latin typeface="Helvetica Neue" panose="020B0604020202020204" charset="0"/>
                <a:ea typeface="Adobe Ming Std L" pitchFamily="18" charset="-128"/>
              </a:rPr>
              <a:t>dansa</a:t>
            </a:r>
            <a:r>
              <a:rPr lang="es-ES" dirty="0">
                <a:solidFill>
                  <a:schemeClr val="tx1"/>
                </a:solidFill>
                <a:latin typeface="Helvetica Neue" panose="020B0604020202020204" charset="0"/>
                <a:ea typeface="Adobe Ming Std L" pitchFamily="18" charset="-128"/>
              </a:rPr>
              <a:t> de la </a:t>
            </a:r>
            <a:r>
              <a:rPr lang="es-ES" dirty="0" err="1">
                <a:solidFill>
                  <a:schemeClr val="tx1"/>
                </a:solidFill>
                <a:latin typeface="Helvetica Neue" panose="020B0604020202020204" charset="0"/>
                <a:ea typeface="Adobe Ming Std L" pitchFamily="18" charset="-128"/>
              </a:rPr>
              <a:t>ciutat</a:t>
            </a:r>
            <a:r>
              <a:rPr lang="es-ES" dirty="0">
                <a:solidFill>
                  <a:schemeClr val="tx1"/>
                </a:solidFill>
                <a:latin typeface="Helvetica Neue" panose="020B0604020202020204" charset="0"/>
                <a:ea typeface="Adobe Ming Std L" pitchFamily="18" charset="-128"/>
              </a:rPr>
              <a:t> </a:t>
            </a:r>
            <a:r>
              <a:rPr lang="es-ES" dirty="0" smtClean="0">
                <a:solidFill>
                  <a:schemeClr val="tx1"/>
                </a:solidFill>
                <a:latin typeface="Helvetica Neue" panose="020B0604020202020204" charset="0"/>
                <a:ea typeface="Adobe Ming Std L" pitchFamily="18" charset="-128"/>
              </a:rPr>
              <a:t>per la </a:t>
            </a:r>
            <a:r>
              <a:rPr lang="es-ES" dirty="0" err="1">
                <a:solidFill>
                  <a:schemeClr val="tx1"/>
                </a:solidFill>
                <a:latin typeface="Helvetica Neue" panose="020B0604020202020204" charset="0"/>
                <a:ea typeface="Adobe Ming Std L" pitchFamily="18" charset="-128"/>
              </a:rPr>
              <a:t>vostra</a:t>
            </a:r>
            <a:r>
              <a:rPr lang="es-ES" dirty="0">
                <a:solidFill>
                  <a:schemeClr val="tx1"/>
                </a:solidFill>
                <a:latin typeface="Helvetica Neue" panose="020B0604020202020204" charset="0"/>
                <a:ea typeface="Adobe Ming Std L" pitchFamily="18" charset="-128"/>
              </a:rPr>
              <a:t> tasca!). </a:t>
            </a:r>
            <a:r>
              <a:rPr lang="es-ES" dirty="0" err="1">
                <a:solidFill>
                  <a:schemeClr val="tx1"/>
                </a:solidFill>
                <a:latin typeface="Helvetica Neue" panose="020B0604020202020204" charset="0"/>
                <a:ea typeface="Adobe Ming Std L" pitchFamily="18" charset="-128"/>
              </a:rPr>
              <a:t>Vaig</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assistir</a:t>
            </a:r>
            <a:r>
              <a:rPr lang="es-ES" dirty="0">
                <a:solidFill>
                  <a:schemeClr val="tx1"/>
                </a:solidFill>
                <a:latin typeface="Helvetica Neue" panose="020B0604020202020204" charset="0"/>
                <a:ea typeface="Adobe Ming Std L" pitchFamily="18" charset="-128"/>
              </a:rPr>
              <a:t> també a </a:t>
            </a:r>
            <a:r>
              <a:rPr lang="es-ES" dirty="0" err="1">
                <a:solidFill>
                  <a:schemeClr val="tx1"/>
                </a:solidFill>
                <a:latin typeface="Helvetica Neue" panose="020B0604020202020204" charset="0"/>
                <a:ea typeface="Adobe Ming Std L" pitchFamily="18" charset="-128"/>
              </a:rPr>
              <a:t>l’èxit</a:t>
            </a:r>
            <a:r>
              <a:rPr lang="es-ES" dirty="0">
                <a:solidFill>
                  <a:schemeClr val="tx1"/>
                </a:solidFill>
                <a:latin typeface="Helvetica Neue" panose="020B0604020202020204" charset="0"/>
                <a:ea typeface="Adobe Ming Std L" pitchFamily="18" charset="-128"/>
              </a:rPr>
              <a:t> </a:t>
            </a:r>
            <a:r>
              <a:rPr lang="es-ES" dirty="0" err="1" smtClean="0">
                <a:solidFill>
                  <a:schemeClr val="tx1"/>
                </a:solidFill>
                <a:latin typeface="Helvetica Neue" panose="020B0604020202020204" charset="0"/>
                <a:ea typeface="Adobe Ming Std L" pitchFamily="18" charset="-128"/>
              </a:rPr>
              <a:t>rotund</a:t>
            </a:r>
            <a:r>
              <a:rPr lang="es-ES" dirty="0" smtClean="0">
                <a:solidFill>
                  <a:schemeClr val="tx1"/>
                </a:solidFill>
                <a:latin typeface="Helvetica Neue" panose="020B0604020202020204" charset="0"/>
                <a:ea typeface="Adobe Ming Std L" pitchFamily="18" charset="-128"/>
              </a:rPr>
              <a:t> del </a:t>
            </a:r>
            <a:r>
              <a:rPr lang="es-ES" dirty="0" err="1">
                <a:solidFill>
                  <a:schemeClr val="tx1"/>
                </a:solidFill>
                <a:latin typeface="Helvetica Neue" panose="020B0604020202020204" charset="0"/>
                <a:ea typeface="Adobe Ming Std L" pitchFamily="18" charset="-128"/>
              </a:rPr>
              <a:t>concert</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Sempre</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Somiem</a:t>
            </a:r>
            <a:r>
              <a:rPr lang="es-ES" dirty="0">
                <a:solidFill>
                  <a:schemeClr val="tx1"/>
                </a:solidFill>
                <a:latin typeface="Helvetica Neue" panose="020B0604020202020204" charset="0"/>
                <a:ea typeface="Adobe Ming Std L" pitchFamily="18" charset="-128"/>
              </a:rPr>
              <a:t>, ja </a:t>
            </a:r>
            <a:r>
              <a:rPr lang="es-ES" dirty="0" err="1">
                <a:solidFill>
                  <a:schemeClr val="tx1"/>
                </a:solidFill>
                <a:latin typeface="Helvetica Neue" panose="020B0604020202020204" charset="0"/>
                <a:ea typeface="Adobe Ming Std L" pitchFamily="18" charset="-128"/>
              </a:rPr>
              <a:t>consolidat</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com</a:t>
            </a:r>
            <a:r>
              <a:rPr lang="es-ES" dirty="0">
                <a:solidFill>
                  <a:schemeClr val="tx1"/>
                </a:solidFill>
                <a:latin typeface="Helvetica Neue" panose="020B0604020202020204" charset="0"/>
                <a:ea typeface="Adobe Ming Std L" pitchFamily="18" charset="-128"/>
              </a:rPr>
              <a:t> </a:t>
            </a:r>
            <a:r>
              <a:rPr lang="es-ES" dirty="0" smtClean="0">
                <a:solidFill>
                  <a:schemeClr val="tx1"/>
                </a:solidFill>
                <a:latin typeface="Helvetica Neue" panose="020B0604020202020204" charset="0"/>
                <a:ea typeface="Adobe Ming Std L" pitchFamily="18" charset="-128"/>
              </a:rPr>
              <a:t>un </a:t>
            </a:r>
            <a:r>
              <a:rPr lang="es-ES" dirty="0" err="1" smtClean="0">
                <a:solidFill>
                  <a:schemeClr val="tx1"/>
                </a:solidFill>
                <a:latin typeface="Helvetica Neue" panose="020B0604020202020204" charset="0"/>
                <a:ea typeface="Adobe Ming Std L" pitchFamily="18" charset="-128"/>
              </a:rPr>
              <a:t>referent</a:t>
            </a:r>
            <a:r>
              <a:rPr lang="es-ES" dirty="0" smtClean="0">
                <a:solidFill>
                  <a:schemeClr val="tx1"/>
                </a:solidFill>
                <a:latin typeface="Helvetica Neue" panose="020B0604020202020204" charset="0"/>
                <a:ea typeface="Adobe Ming Std L" pitchFamily="18" charset="-128"/>
              </a:rPr>
              <a:t> </a:t>
            </a:r>
            <a:r>
              <a:rPr lang="es-ES" dirty="0">
                <a:solidFill>
                  <a:schemeClr val="tx1"/>
                </a:solidFill>
                <a:latin typeface="Helvetica Neue" panose="020B0604020202020204" charset="0"/>
                <a:ea typeface="Adobe Ming Std L" pitchFamily="18" charset="-128"/>
              </a:rPr>
              <a:t>de la </a:t>
            </a:r>
            <a:r>
              <a:rPr lang="es-ES" dirty="0" err="1">
                <a:solidFill>
                  <a:schemeClr val="tx1"/>
                </a:solidFill>
                <a:latin typeface="Helvetica Neue" panose="020B0604020202020204" charset="0"/>
                <a:ea typeface="Adobe Ming Std L" pitchFamily="18" charset="-128"/>
              </a:rPr>
              <a:t>nostra</a:t>
            </a:r>
            <a:r>
              <a:rPr lang="es-ES" dirty="0">
                <a:solidFill>
                  <a:schemeClr val="tx1"/>
                </a:solidFill>
                <a:latin typeface="Helvetica Neue" panose="020B0604020202020204" charset="0"/>
                <a:ea typeface="Adobe Ming Std L" pitchFamily="18" charset="-128"/>
              </a:rPr>
              <a:t> escena </a:t>
            </a:r>
            <a:r>
              <a:rPr lang="es-ES" dirty="0" err="1">
                <a:solidFill>
                  <a:schemeClr val="tx1"/>
                </a:solidFill>
                <a:latin typeface="Helvetica Neue" panose="020B0604020202020204" charset="0"/>
                <a:ea typeface="Adobe Ming Std L" pitchFamily="18" charset="-128"/>
              </a:rPr>
              <a:t>solidària</a:t>
            </a:r>
            <a:r>
              <a:rPr lang="es-ES" dirty="0">
                <a:solidFill>
                  <a:schemeClr val="tx1"/>
                </a:solidFill>
                <a:latin typeface="Helvetica Neue" panose="020B0604020202020204" charset="0"/>
                <a:ea typeface="Adobe Ming Std L" pitchFamily="18" charset="-128"/>
              </a:rPr>
              <a:t>; i, </a:t>
            </a:r>
            <a:r>
              <a:rPr lang="es-ES" dirty="0" err="1">
                <a:solidFill>
                  <a:schemeClr val="tx1"/>
                </a:solidFill>
                <a:latin typeface="Helvetica Neue" panose="020B0604020202020204" charset="0"/>
                <a:ea typeface="Adobe Ming Std L" pitchFamily="18" charset="-128"/>
              </a:rPr>
              <a:t>com</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sempre</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vaig</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gaudir</a:t>
            </a:r>
            <a:r>
              <a:rPr lang="es-ES" dirty="0">
                <a:solidFill>
                  <a:schemeClr val="tx1"/>
                </a:solidFill>
                <a:latin typeface="Helvetica Neue" panose="020B0604020202020204" charset="0"/>
                <a:ea typeface="Adobe Ming Std L" pitchFamily="18" charset="-128"/>
              </a:rPr>
              <a:t> de </a:t>
            </a:r>
            <a:r>
              <a:rPr lang="es-ES" dirty="0" err="1">
                <a:solidFill>
                  <a:schemeClr val="tx1"/>
                </a:solidFill>
                <a:latin typeface="Helvetica Neue" panose="020B0604020202020204" charset="0"/>
                <a:ea typeface="Adobe Ming Std L" pitchFamily="18" charset="-128"/>
              </a:rPr>
              <a:t>l’entranyable</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companyia</a:t>
            </a:r>
            <a:r>
              <a:rPr lang="es-ES" dirty="0">
                <a:solidFill>
                  <a:schemeClr val="tx1"/>
                </a:solidFill>
                <a:latin typeface="Helvetica Neue" panose="020B0604020202020204" charset="0"/>
                <a:ea typeface="Adobe Ming Std L" pitchFamily="18" charset="-128"/>
              </a:rPr>
              <a:t> de </a:t>
            </a:r>
            <a:r>
              <a:rPr lang="es-ES" dirty="0" smtClean="0">
                <a:solidFill>
                  <a:schemeClr val="tx1"/>
                </a:solidFill>
                <a:latin typeface="Helvetica Neue" panose="020B0604020202020204" charset="0"/>
                <a:ea typeface="Adobe Ming Std L" pitchFamily="18" charset="-128"/>
              </a:rPr>
              <a:t>la </a:t>
            </a:r>
            <a:r>
              <a:rPr lang="es-ES" dirty="0" err="1" smtClean="0">
                <a:solidFill>
                  <a:schemeClr val="tx1"/>
                </a:solidFill>
                <a:latin typeface="Helvetica Neue" panose="020B0604020202020204" charset="0"/>
                <a:ea typeface="Adobe Ming Std L" pitchFamily="18" charset="-128"/>
              </a:rPr>
              <a:t>nostra</a:t>
            </a:r>
            <a:r>
              <a:rPr lang="es-ES" dirty="0" smtClean="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gent</a:t>
            </a:r>
            <a:r>
              <a:rPr lang="es-ES" dirty="0">
                <a:solidFill>
                  <a:schemeClr val="tx1"/>
                </a:solidFill>
                <a:latin typeface="Helvetica Neue" panose="020B0604020202020204" charset="0"/>
                <a:ea typeface="Adobe Ming Std L" pitchFamily="18" charset="-128"/>
              </a:rPr>
              <a:t> gran </a:t>
            </a:r>
            <a:r>
              <a:rPr lang="es-ES" dirty="0" err="1">
                <a:solidFill>
                  <a:schemeClr val="tx1"/>
                </a:solidFill>
                <a:latin typeface="Helvetica Neue" panose="020B0604020202020204" charset="0"/>
                <a:ea typeface="Adobe Ming Std L" pitchFamily="18" charset="-128"/>
              </a:rPr>
              <a:t>durant</a:t>
            </a:r>
            <a:r>
              <a:rPr lang="es-ES" dirty="0">
                <a:solidFill>
                  <a:schemeClr val="tx1"/>
                </a:solidFill>
                <a:latin typeface="Helvetica Neue" panose="020B0604020202020204" charset="0"/>
                <a:ea typeface="Adobe Ming Std L" pitchFamily="18" charset="-128"/>
              </a:rPr>
              <a:t> la diada de </a:t>
            </a:r>
            <a:r>
              <a:rPr lang="es-ES" dirty="0" err="1">
                <a:solidFill>
                  <a:schemeClr val="tx1"/>
                </a:solidFill>
                <a:latin typeface="Helvetica Neue" panose="020B0604020202020204" charset="0"/>
                <a:ea typeface="Adobe Ming Std L" pitchFamily="18" charset="-128"/>
              </a:rPr>
              <a:t>SantJordi</a:t>
            </a:r>
            <a:r>
              <a:rPr lang="es-ES" dirty="0">
                <a:solidFill>
                  <a:schemeClr val="tx1"/>
                </a:solidFill>
                <a:latin typeface="Helvetica Neue" panose="020B0604020202020204" charset="0"/>
                <a:ea typeface="Adobe Ming Std L" pitchFamily="18" charset="-128"/>
              </a:rPr>
              <a:t> i </a:t>
            </a:r>
            <a:r>
              <a:rPr lang="es-ES" dirty="0" smtClean="0">
                <a:solidFill>
                  <a:schemeClr val="tx1"/>
                </a:solidFill>
                <a:latin typeface="Helvetica Neue" panose="020B0604020202020204" charset="0"/>
                <a:ea typeface="Adobe Ming Std L" pitchFamily="18" charset="-128"/>
              </a:rPr>
              <a:t>a </a:t>
            </a:r>
            <a:r>
              <a:rPr lang="es-ES" dirty="0" err="1" smtClean="0">
                <a:solidFill>
                  <a:schemeClr val="tx1"/>
                </a:solidFill>
                <a:latin typeface="Helvetica Neue" panose="020B0604020202020204" charset="0"/>
                <a:ea typeface="Adobe Ming Std L" pitchFamily="18" charset="-128"/>
              </a:rPr>
              <a:t>altres</a:t>
            </a:r>
            <a:r>
              <a:rPr lang="es-ES" dirty="0" smtClean="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activitats</a:t>
            </a:r>
            <a:r>
              <a:rPr lang="es-ES" dirty="0">
                <a:solidFill>
                  <a:schemeClr val="tx1"/>
                </a:solidFill>
                <a:latin typeface="Helvetica Neue" panose="020B0604020202020204" charset="0"/>
                <a:ea typeface="Adobe Ming Std L" pitchFamily="18" charset="-128"/>
              </a:rPr>
              <a:t>.</a:t>
            </a:r>
          </a:p>
          <a:p>
            <a:pPr algn="just"/>
            <a:r>
              <a:rPr lang="es-ES" b="1" dirty="0" err="1">
                <a:solidFill>
                  <a:schemeClr val="tx1"/>
                </a:solidFill>
                <a:latin typeface="Helvetica Neue" panose="020B0604020202020204" charset="0"/>
                <a:ea typeface="Adobe Ming Std L" pitchFamily="18" charset="-128"/>
              </a:rPr>
              <a:t>SantBoi</a:t>
            </a:r>
            <a:r>
              <a:rPr lang="es-ES" b="1" dirty="0">
                <a:solidFill>
                  <a:schemeClr val="tx1"/>
                </a:solidFill>
                <a:latin typeface="Helvetica Neue" panose="020B0604020202020204" charset="0"/>
                <a:ea typeface="Adobe Ming Std L" pitchFamily="18" charset="-128"/>
              </a:rPr>
              <a:t> </a:t>
            </a:r>
            <a:r>
              <a:rPr lang="es-ES" b="1" dirty="0" err="1">
                <a:solidFill>
                  <a:schemeClr val="tx1"/>
                </a:solidFill>
                <a:latin typeface="Helvetica Neue" panose="020B0604020202020204" charset="0"/>
                <a:ea typeface="Adobe Ming Std L" pitchFamily="18" charset="-128"/>
              </a:rPr>
              <a:t>és</a:t>
            </a:r>
            <a:r>
              <a:rPr lang="es-ES" b="1" dirty="0">
                <a:solidFill>
                  <a:schemeClr val="tx1"/>
                </a:solidFill>
                <a:latin typeface="Helvetica Neue" panose="020B0604020202020204" charset="0"/>
                <a:ea typeface="Adobe Ming Std L" pitchFamily="18" charset="-128"/>
              </a:rPr>
              <a:t> un </a:t>
            </a:r>
            <a:r>
              <a:rPr lang="es-ES" b="1" dirty="0" err="1">
                <a:solidFill>
                  <a:schemeClr val="tx1"/>
                </a:solidFill>
                <a:latin typeface="Helvetica Neue" panose="020B0604020202020204" charset="0"/>
                <a:ea typeface="Adobe Ming Std L" pitchFamily="18" charset="-128"/>
              </a:rPr>
              <a:t>esclat</a:t>
            </a:r>
            <a:r>
              <a:rPr lang="es-ES" b="1" dirty="0">
                <a:solidFill>
                  <a:schemeClr val="tx1"/>
                </a:solidFill>
                <a:latin typeface="Helvetica Neue" panose="020B0604020202020204" charset="0"/>
                <a:ea typeface="Adobe Ming Std L" pitchFamily="18" charset="-128"/>
              </a:rPr>
              <a:t> de vida</a:t>
            </a:r>
            <a:r>
              <a:rPr lang="es-ES" dirty="0">
                <a:solidFill>
                  <a:schemeClr val="tx1"/>
                </a:solidFill>
                <a:latin typeface="Helvetica Neue" panose="020B0604020202020204" charset="0"/>
                <a:ea typeface="Adobe Ming Std L" pitchFamily="18" charset="-128"/>
              </a:rPr>
              <a:t>, i encara </a:t>
            </a:r>
            <a:r>
              <a:rPr lang="es-ES" dirty="0" err="1">
                <a:solidFill>
                  <a:schemeClr val="tx1"/>
                </a:solidFill>
                <a:latin typeface="Helvetica Neue" panose="020B0604020202020204" charset="0"/>
                <a:ea typeface="Adobe Ming Std L" pitchFamily="18" charset="-128"/>
              </a:rPr>
              <a:t>ho</a:t>
            </a:r>
            <a:r>
              <a:rPr lang="es-ES" dirty="0">
                <a:solidFill>
                  <a:schemeClr val="tx1"/>
                </a:solidFill>
                <a:latin typeface="Helvetica Neue" panose="020B0604020202020204" charset="0"/>
                <a:ea typeface="Adobe Ming Std L" pitchFamily="18" charset="-128"/>
              </a:rPr>
              <a:t> </a:t>
            </a:r>
            <a:r>
              <a:rPr lang="es-ES" dirty="0" err="1" smtClean="0">
                <a:solidFill>
                  <a:schemeClr val="tx1"/>
                </a:solidFill>
                <a:latin typeface="Helvetica Neue" panose="020B0604020202020204" charset="0"/>
                <a:ea typeface="Adobe Ming Std L" pitchFamily="18" charset="-128"/>
              </a:rPr>
              <a:t>serà</a:t>
            </a:r>
            <a:r>
              <a:rPr lang="es-ES" dirty="0" smtClean="0">
                <a:solidFill>
                  <a:schemeClr val="tx1"/>
                </a:solidFill>
                <a:latin typeface="Helvetica Neue" panose="020B0604020202020204" charset="0"/>
                <a:ea typeface="Adobe Ming Std L" pitchFamily="18" charset="-128"/>
              </a:rPr>
              <a:t> </a:t>
            </a:r>
            <a:r>
              <a:rPr lang="es-ES" dirty="0" err="1" smtClean="0">
                <a:solidFill>
                  <a:schemeClr val="tx1"/>
                </a:solidFill>
                <a:latin typeface="Helvetica Neue" panose="020B0604020202020204" charset="0"/>
                <a:ea typeface="Adobe Ming Std L" pitchFamily="18" charset="-128"/>
              </a:rPr>
              <a:t>més</a:t>
            </a:r>
            <a:r>
              <a:rPr lang="es-ES" dirty="0" smtClean="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pròximament</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quan</a:t>
            </a:r>
            <a:r>
              <a:rPr lang="es-ES" dirty="0">
                <a:solidFill>
                  <a:schemeClr val="tx1"/>
                </a:solidFill>
                <a:latin typeface="Helvetica Neue" panose="020B0604020202020204" charset="0"/>
                <a:ea typeface="Adobe Ming Std L" pitchFamily="18" charset="-128"/>
              </a:rPr>
              <a:t> del 19 al 22 de </a:t>
            </a:r>
            <a:r>
              <a:rPr lang="es-ES" dirty="0" err="1">
                <a:solidFill>
                  <a:schemeClr val="tx1"/>
                </a:solidFill>
                <a:latin typeface="Helvetica Neue" panose="020B0604020202020204" charset="0"/>
                <a:ea typeface="Adobe Ming Std L" pitchFamily="18" charset="-128"/>
              </a:rPr>
              <a:t>maig</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celebrem</a:t>
            </a:r>
            <a:r>
              <a:rPr lang="es-ES" dirty="0">
                <a:solidFill>
                  <a:schemeClr val="tx1"/>
                </a:solidFill>
                <a:latin typeface="Helvetica Neue" panose="020B0604020202020204" charset="0"/>
                <a:ea typeface="Adobe Ming Std L" pitchFamily="18" charset="-128"/>
              </a:rPr>
              <a:t> la </a:t>
            </a:r>
            <a:r>
              <a:rPr lang="es-ES" dirty="0" err="1">
                <a:solidFill>
                  <a:schemeClr val="tx1"/>
                </a:solidFill>
                <a:latin typeface="Helvetica Neue" panose="020B0604020202020204" charset="0"/>
                <a:ea typeface="Adobe Ming Std L" pitchFamily="18" charset="-128"/>
              </a:rPr>
              <a:t>nostra</a:t>
            </a:r>
            <a:r>
              <a:rPr lang="es-ES" dirty="0">
                <a:solidFill>
                  <a:schemeClr val="tx1"/>
                </a:solidFill>
                <a:latin typeface="Helvetica Neue" panose="020B0604020202020204" charset="0"/>
                <a:ea typeface="Adobe Ming Std L" pitchFamily="18" charset="-128"/>
              </a:rPr>
              <a:t> </a:t>
            </a:r>
            <a:r>
              <a:rPr lang="es-ES" b="1" dirty="0" err="1">
                <a:solidFill>
                  <a:schemeClr val="tx1"/>
                </a:solidFill>
                <a:latin typeface="Helvetica Neue" panose="020B0604020202020204" charset="0"/>
                <a:ea typeface="Adobe Ming Std L" pitchFamily="18" charset="-128"/>
              </a:rPr>
              <a:t>Festa</a:t>
            </a:r>
            <a:r>
              <a:rPr lang="es-ES" b="1" dirty="0">
                <a:solidFill>
                  <a:schemeClr val="tx1"/>
                </a:solidFill>
                <a:latin typeface="Helvetica Neue" panose="020B0604020202020204" charset="0"/>
                <a:ea typeface="Adobe Ming Std L" pitchFamily="18" charset="-128"/>
              </a:rPr>
              <a:t> </a:t>
            </a:r>
            <a:r>
              <a:rPr lang="es-ES" b="1" dirty="0" err="1">
                <a:solidFill>
                  <a:schemeClr val="tx1"/>
                </a:solidFill>
                <a:latin typeface="Helvetica Neue" panose="020B0604020202020204" charset="0"/>
                <a:ea typeface="Adobe Ming Std L" pitchFamily="18" charset="-128"/>
              </a:rPr>
              <a:t>Major</a:t>
            </a:r>
            <a:r>
              <a:rPr lang="es-ES" dirty="0">
                <a:solidFill>
                  <a:schemeClr val="tx1"/>
                </a:solidFill>
                <a:latin typeface="Helvetica Neue" panose="020B0604020202020204" charset="0"/>
                <a:ea typeface="Adobe Ming Std L" pitchFamily="18" charset="-128"/>
              </a:rPr>
              <a:t>, una gran </a:t>
            </a:r>
            <a:r>
              <a:rPr lang="es-ES" dirty="0" err="1" smtClean="0">
                <a:solidFill>
                  <a:schemeClr val="tx1"/>
                </a:solidFill>
                <a:latin typeface="Helvetica Neue" panose="020B0604020202020204" charset="0"/>
                <a:ea typeface="Adobe Ming Std L" pitchFamily="18" charset="-128"/>
              </a:rPr>
              <a:t>oportunitat</a:t>
            </a:r>
            <a:r>
              <a:rPr lang="es-ES" dirty="0" smtClean="0">
                <a:solidFill>
                  <a:schemeClr val="tx1"/>
                </a:solidFill>
                <a:latin typeface="Helvetica Neue" panose="020B0604020202020204" charset="0"/>
                <a:ea typeface="Adobe Ming Std L" pitchFamily="18" charset="-128"/>
              </a:rPr>
              <a:t> de </a:t>
            </a:r>
            <a:r>
              <a:rPr lang="es-ES" dirty="0">
                <a:solidFill>
                  <a:schemeClr val="tx1"/>
                </a:solidFill>
                <a:latin typeface="Helvetica Neue" panose="020B0604020202020204" charset="0"/>
                <a:ea typeface="Adobe Ming Std L" pitchFamily="18" charset="-128"/>
              </a:rPr>
              <a:t>compartir i de </a:t>
            </a:r>
            <a:r>
              <a:rPr lang="es-ES" b="1" dirty="0" err="1">
                <a:solidFill>
                  <a:schemeClr val="tx1"/>
                </a:solidFill>
                <a:latin typeface="Helvetica Neue" panose="020B0604020202020204" charset="0"/>
                <a:ea typeface="Adobe Ming Std L" pitchFamily="18" charset="-128"/>
              </a:rPr>
              <a:t>fer</a:t>
            </a:r>
            <a:r>
              <a:rPr lang="es-ES" b="1" dirty="0">
                <a:solidFill>
                  <a:schemeClr val="tx1"/>
                </a:solidFill>
                <a:latin typeface="Helvetica Neue" panose="020B0604020202020204" charset="0"/>
                <a:ea typeface="Adobe Ming Std L" pitchFamily="18" charset="-128"/>
              </a:rPr>
              <a:t> </a:t>
            </a:r>
            <a:r>
              <a:rPr lang="es-ES" b="1" dirty="0" err="1">
                <a:solidFill>
                  <a:schemeClr val="tx1"/>
                </a:solidFill>
                <a:latin typeface="Helvetica Neue" panose="020B0604020202020204" charset="0"/>
                <a:ea typeface="Adobe Ming Std L" pitchFamily="18" charset="-128"/>
              </a:rPr>
              <a:t>poble</a:t>
            </a:r>
            <a:r>
              <a:rPr lang="es-ES" b="1" dirty="0">
                <a:solidFill>
                  <a:schemeClr val="tx1"/>
                </a:solidFill>
                <a:latin typeface="Helvetica Neue" panose="020B0604020202020204" charset="0"/>
                <a:ea typeface="Adobe Ming Std L" pitchFamily="18" charset="-128"/>
              </a:rPr>
              <a:t> </a:t>
            </a:r>
            <a:r>
              <a:rPr lang="es-ES" b="1" dirty="0" err="1">
                <a:solidFill>
                  <a:schemeClr val="tx1"/>
                </a:solidFill>
                <a:latin typeface="Helvetica Neue" panose="020B0604020202020204" charset="0"/>
                <a:ea typeface="Adobe Ming Std L" pitchFamily="18" charset="-128"/>
              </a:rPr>
              <a:t>amb</a:t>
            </a:r>
            <a:r>
              <a:rPr lang="es-ES" b="1" dirty="0">
                <a:solidFill>
                  <a:schemeClr val="tx1"/>
                </a:solidFill>
                <a:latin typeface="Helvetica Neue" panose="020B0604020202020204" charset="0"/>
                <a:ea typeface="Adobe Ming Std L" pitchFamily="18" charset="-128"/>
              </a:rPr>
              <a:t> la cultura </a:t>
            </a:r>
            <a:r>
              <a:rPr lang="es-ES" dirty="0" err="1">
                <a:solidFill>
                  <a:schemeClr val="tx1"/>
                </a:solidFill>
                <a:latin typeface="Helvetica Neue" panose="020B0604020202020204" charset="0"/>
                <a:ea typeface="Adobe Ming Std L" pitchFamily="18" charset="-128"/>
              </a:rPr>
              <a:t>com</a:t>
            </a:r>
            <a:r>
              <a:rPr lang="es-ES" dirty="0">
                <a:solidFill>
                  <a:schemeClr val="tx1"/>
                </a:solidFill>
                <a:latin typeface="Helvetica Neue" panose="020B0604020202020204" charset="0"/>
                <a:ea typeface="Adobe Ming Std L" pitchFamily="18" charset="-128"/>
              </a:rPr>
              <a:t> a </a:t>
            </a:r>
            <a:r>
              <a:rPr lang="es-ES" dirty="0" smtClean="0">
                <a:solidFill>
                  <a:schemeClr val="tx1"/>
                </a:solidFill>
                <a:latin typeface="Helvetica Neue" panose="020B0604020202020204" charset="0"/>
                <a:ea typeface="Adobe Ming Std L" pitchFamily="18" charset="-128"/>
              </a:rPr>
              <a:t>fil conductor</a:t>
            </a:r>
            <a:r>
              <a:rPr lang="es-ES" dirty="0">
                <a:solidFill>
                  <a:schemeClr val="tx1"/>
                </a:solidFill>
                <a:latin typeface="Helvetica Neue" panose="020B0604020202020204" charset="0"/>
                <a:ea typeface="Adobe Ming Std L" pitchFamily="18" charset="-128"/>
              </a:rPr>
              <a:t>. I també de </a:t>
            </a:r>
            <a:r>
              <a:rPr lang="es-ES" dirty="0" err="1">
                <a:solidFill>
                  <a:schemeClr val="tx1"/>
                </a:solidFill>
                <a:latin typeface="Helvetica Neue" panose="020B0604020202020204" charset="0"/>
                <a:ea typeface="Adobe Ming Std L" pitchFamily="18" charset="-128"/>
              </a:rPr>
              <a:t>gaudir</a:t>
            </a:r>
            <a:r>
              <a:rPr lang="es-ES" dirty="0">
                <a:solidFill>
                  <a:schemeClr val="tx1"/>
                </a:solidFill>
                <a:latin typeface="Helvetica Neue" panose="020B0604020202020204" charset="0"/>
                <a:ea typeface="Adobe Ming Std L" pitchFamily="18" charset="-128"/>
              </a:rPr>
              <a:t> de tota la </a:t>
            </a:r>
            <a:r>
              <a:rPr lang="es-ES" b="1" dirty="0" err="1">
                <a:solidFill>
                  <a:schemeClr val="tx1"/>
                </a:solidFill>
                <a:latin typeface="Helvetica Neue" panose="020B0604020202020204" charset="0"/>
                <a:ea typeface="Adobe Ming Std L" pitchFamily="18" charset="-128"/>
              </a:rPr>
              <a:t>riquesa</a:t>
            </a:r>
            <a:r>
              <a:rPr lang="es-ES" b="1" dirty="0">
                <a:solidFill>
                  <a:schemeClr val="tx1"/>
                </a:solidFill>
                <a:latin typeface="Helvetica Neue" panose="020B0604020202020204" charset="0"/>
                <a:ea typeface="Adobe Ming Std L" pitchFamily="18" charset="-128"/>
              </a:rPr>
              <a:t> i </a:t>
            </a:r>
            <a:r>
              <a:rPr lang="es-ES" b="1" dirty="0" smtClean="0">
                <a:solidFill>
                  <a:schemeClr val="tx1"/>
                </a:solidFill>
                <a:latin typeface="Helvetica Neue" panose="020B0604020202020204" charset="0"/>
                <a:ea typeface="Adobe Ming Std L" pitchFamily="18" charset="-128"/>
              </a:rPr>
              <a:t>el </a:t>
            </a:r>
            <a:r>
              <a:rPr lang="es-ES" b="1" dirty="0" err="1" smtClean="0">
                <a:solidFill>
                  <a:schemeClr val="tx1"/>
                </a:solidFill>
                <a:latin typeface="Helvetica Neue" panose="020B0604020202020204" charset="0"/>
                <a:ea typeface="Adobe Ming Std L" pitchFamily="18" charset="-128"/>
              </a:rPr>
              <a:t>talent</a:t>
            </a:r>
            <a:r>
              <a:rPr lang="es-ES" b="1" dirty="0" smtClean="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tant</a:t>
            </a:r>
            <a:r>
              <a:rPr lang="es-ES" dirty="0">
                <a:solidFill>
                  <a:schemeClr val="tx1"/>
                </a:solidFill>
                <a:latin typeface="Helvetica Neue" panose="020B0604020202020204" charset="0"/>
                <a:ea typeface="Adobe Ming Std L" pitchFamily="18" charset="-128"/>
              </a:rPr>
              <a:t> de la </a:t>
            </a:r>
            <a:r>
              <a:rPr lang="es-ES" dirty="0" err="1">
                <a:solidFill>
                  <a:schemeClr val="tx1"/>
                </a:solidFill>
                <a:latin typeface="Helvetica Neue" panose="020B0604020202020204" charset="0"/>
                <a:ea typeface="Adobe Ming Std L" pitchFamily="18" charset="-128"/>
              </a:rPr>
              <a:t>nostra</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comunitat</a:t>
            </a:r>
            <a:r>
              <a:rPr lang="es-ES" dirty="0">
                <a:solidFill>
                  <a:schemeClr val="tx1"/>
                </a:solidFill>
                <a:latin typeface="Helvetica Neue" panose="020B0604020202020204" charset="0"/>
                <a:ea typeface="Adobe Ming Std L" pitchFamily="18" charset="-128"/>
              </a:rPr>
              <a:t> artística </a:t>
            </a:r>
            <a:r>
              <a:rPr lang="es-ES" dirty="0" err="1">
                <a:solidFill>
                  <a:schemeClr val="tx1"/>
                </a:solidFill>
                <a:latin typeface="Helvetica Neue" panose="020B0604020202020204" charset="0"/>
                <a:ea typeface="Adobe Ming Std L" pitchFamily="18" charset="-128"/>
              </a:rPr>
              <a:t>com</a:t>
            </a:r>
            <a:r>
              <a:rPr lang="es-ES" dirty="0">
                <a:solidFill>
                  <a:schemeClr val="tx1"/>
                </a:solidFill>
                <a:latin typeface="Helvetica Neue" panose="020B0604020202020204" charset="0"/>
                <a:ea typeface="Adobe Ming Std L" pitchFamily="18" charset="-128"/>
              </a:rPr>
              <a:t> </a:t>
            </a:r>
            <a:r>
              <a:rPr lang="es-ES" dirty="0" smtClean="0">
                <a:solidFill>
                  <a:schemeClr val="tx1"/>
                </a:solidFill>
                <a:latin typeface="Helvetica Neue" panose="020B0604020202020204" charset="0"/>
                <a:ea typeface="Adobe Ming Std L" pitchFamily="18" charset="-128"/>
              </a:rPr>
              <a:t>de les </a:t>
            </a:r>
            <a:r>
              <a:rPr lang="es-ES" dirty="0" err="1">
                <a:solidFill>
                  <a:schemeClr val="tx1"/>
                </a:solidFill>
                <a:latin typeface="Helvetica Neue" panose="020B0604020202020204" charset="0"/>
                <a:ea typeface="Adobe Ming Std L" pitchFamily="18" charset="-128"/>
              </a:rPr>
              <a:t>entitats</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locals</a:t>
            </a:r>
            <a:r>
              <a:rPr lang="es-ES" dirty="0">
                <a:solidFill>
                  <a:schemeClr val="tx1"/>
                </a:solidFill>
                <a:latin typeface="Helvetica Neue" panose="020B0604020202020204" charset="0"/>
                <a:ea typeface="Adobe Ming Std L" pitchFamily="18" charset="-128"/>
              </a:rPr>
              <a:t>, que </a:t>
            </a:r>
            <a:r>
              <a:rPr lang="es-ES" dirty="0" err="1">
                <a:solidFill>
                  <a:schemeClr val="tx1"/>
                </a:solidFill>
                <a:latin typeface="Helvetica Neue" panose="020B0604020202020204" charset="0"/>
                <a:ea typeface="Adobe Ming Std L" pitchFamily="18" charset="-128"/>
              </a:rPr>
              <a:t>converteixen</a:t>
            </a:r>
            <a:r>
              <a:rPr lang="es-ES" dirty="0">
                <a:solidFill>
                  <a:schemeClr val="tx1"/>
                </a:solidFill>
                <a:latin typeface="Helvetica Neue" panose="020B0604020202020204" charset="0"/>
                <a:ea typeface="Adobe Ming Std L" pitchFamily="18" charset="-128"/>
              </a:rPr>
              <a:t> la </a:t>
            </a:r>
            <a:r>
              <a:rPr lang="es-ES" dirty="0" err="1">
                <a:solidFill>
                  <a:schemeClr val="tx1"/>
                </a:solidFill>
                <a:latin typeface="Helvetica Neue" panose="020B0604020202020204" charset="0"/>
                <a:ea typeface="Adobe Ming Std L" pitchFamily="18" charset="-128"/>
              </a:rPr>
              <a:t>Festa</a:t>
            </a:r>
            <a:r>
              <a:rPr lang="es-ES" dirty="0">
                <a:solidFill>
                  <a:schemeClr val="tx1"/>
                </a:solidFill>
                <a:latin typeface="Helvetica Neue" panose="020B0604020202020204" charset="0"/>
                <a:ea typeface="Adobe Ming Std L" pitchFamily="18" charset="-128"/>
              </a:rPr>
              <a:t> </a:t>
            </a:r>
            <a:r>
              <a:rPr lang="es-ES" dirty="0" err="1" smtClean="0">
                <a:solidFill>
                  <a:schemeClr val="tx1"/>
                </a:solidFill>
                <a:latin typeface="Helvetica Neue" panose="020B0604020202020204" charset="0"/>
                <a:ea typeface="Adobe Ming Std L" pitchFamily="18" charset="-128"/>
              </a:rPr>
              <a:t>Major</a:t>
            </a:r>
            <a:r>
              <a:rPr lang="es-ES" dirty="0" smtClean="0">
                <a:solidFill>
                  <a:schemeClr val="tx1"/>
                </a:solidFill>
                <a:latin typeface="Helvetica Neue" panose="020B0604020202020204" charset="0"/>
                <a:ea typeface="Adobe Ming Std L" pitchFamily="18" charset="-128"/>
              </a:rPr>
              <a:t> en </a:t>
            </a:r>
            <a:r>
              <a:rPr lang="es-ES" dirty="0">
                <a:solidFill>
                  <a:schemeClr val="tx1"/>
                </a:solidFill>
                <a:latin typeface="Helvetica Neue" panose="020B0604020202020204" charset="0"/>
                <a:ea typeface="Adobe Ming Std L" pitchFamily="18" charset="-128"/>
              </a:rPr>
              <a:t>el </a:t>
            </a:r>
            <a:r>
              <a:rPr lang="es-ES" b="1" dirty="0" err="1">
                <a:solidFill>
                  <a:schemeClr val="tx1"/>
                </a:solidFill>
                <a:latin typeface="Helvetica Neue" panose="020B0604020202020204" charset="0"/>
                <a:ea typeface="Adobe Ming Std L" pitchFamily="18" charset="-128"/>
              </a:rPr>
              <a:t>millor</a:t>
            </a:r>
            <a:r>
              <a:rPr lang="es-ES" b="1" dirty="0">
                <a:solidFill>
                  <a:schemeClr val="tx1"/>
                </a:solidFill>
                <a:latin typeface="Helvetica Neue" panose="020B0604020202020204" charset="0"/>
                <a:ea typeface="Adobe Ming Std L" pitchFamily="18" charset="-128"/>
              </a:rPr>
              <a:t> aparador </a:t>
            </a:r>
            <a:r>
              <a:rPr lang="es-ES" b="1" dirty="0" err="1">
                <a:solidFill>
                  <a:schemeClr val="tx1"/>
                </a:solidFill>
                <a:latin typeface="Helvetica Neue" panose="020B0604020202020204" charset="0"/>
                <a:ea typeface="Adobe Ming Std L" pitchFamily="18" charset="-128"/>
              </a:rPr>
              <a:t>possible</a:t>
            </a:r>
            <a:r>
              <a:rPr lang="es-ES" dirty="0">
                <a:solidFill>
                  <a:schemeClr val="tx1"/>
                </a:solidFill>
                <a:latin typeface="Helvetica Neue" panose="020B0604020202020204" charset="0"/>
                <a:ea typeface="Adobe Ming Std L" pitchFamily="18" charset="-128"/>
              </a:rPr>
              <a:t> de la </a:t>
            </a:r>
            <a:r>
              <a:rPr lang="es-ES" dirty="0" err="1">
                <a:solidFill>
                  <a:schemeClr val="tx1"/>
                </a:solidFill>
                <a:latin typeface="Helvetica Neue" panose="020B0604020202020204" charset="0"/>
                <a:ea typeface="Adobe Ming Std L" pitchFamily="18" charset="-128"/>
              </a:rPr>
              <a:t>nostra</a:t>
            </a:r>
            <a:r>
              <a:rPr lang="es-ES" dirty="0">
                <a:solidFill>
                  <a:schemeClr val="tx1"/>
                </a:solidFill>
                <a:latin typeface="Helvetica Neue" panose="020B0604020202020204" charset="0"/>
                <a:ea typeface="Adobe Ming Std L" pitchFamily="18" charset="-128"/>
              </a:rPr>
              <a:t> </a:t>
            </a:r>
            <a:r>
              <a:rPr lang="es-ES" dirty="0" err="1">
                <a:solidFill>
                  <a:schemeClr val="tx1"/>
                </a:solidFill>
                <a:latin typeface="Helvetica Neue" panose="020B0604020202020204" charset="0"/>
                <a:ea typeface="Adobe Ming Std L" pitchFamily="18" charset="-128"/>
              </a:rPr>
              <a:t>pluralitat</a:t>
            </a:r>
            <a:r>
              <a:rPr lang="es-ES" dirty="0">
                <a:solidFill>
                  <a:schemeClr val="tx1"/>
                </a:solidFill>
                <a:latin typeface="Helvetica Neue" panose="020B0604020202020204" charset="0"/>
                <a:ea typeface="Adobe Ming Std L" pitchFamily="18" charset="-128"/>
              </a:rPr>
              <a:t> i empenta </a:t>
            </a:r>
            <a:r>
              <a:rPr lang="es-ES" dirty="0" err="1">
                <a:solidFill>
                  <a:schemeClr val="tx1"/>
                </a:solidFill>
                <a:latin typeface="Helvetica Neue" panose="020B0604020202020204" charset="0"/>
                <a:ea typeface="Adobe Ming Std L" pitchFamily="18" charset="-128"/>
              </a:rPr>
              <a:t>com</a:t>
            </a:r>
            <a:r>
              <a:rPr lang="es-ES" dirty="0">
                <a:solidFill>
                  <a:schemeClr val="tx1"/>
                </a:solidFill>
                <a:latin typeface="Helvetica Neue" panose="020B0604020202020204" charset="0"/>
                <a:ea typeface="Adobe Ming Std L" pitchFamily="18" charset="-128"/>
              </a:rPr>
              <a:t> a </a:t>
            </a:r>
            <a:r>
              <a:rPr lang="es-ES" dirty="0" err="1">
                <a:solidFill>
                  <a:schemeClr val="tx1"/>
                </a:solidFill>
                <a:latin typeface="Helvetica Neue" panose="020B0604020202020204" charset="0"/>
                <a:ea typeface="Adobe Ming Std L" pitchFamily="18" charset="-128"/>
              </a:rPr>
              <a:t>ciutat</a:t>
            </a:r>
            <a:r>
              <a:rPr lang="es-ES" dirty="0">
                <a:solidFill>
                  <a:schemeClr val="tx1"/>
                </a:solidFill>
                <a:latin typeface="Helvetica Neue" panose="020B0604020202020204" charset="0"/>
                <a:ea typeface="Adobe Ming Std L" pitchFamily="18" charset="-128"/>
              </a:rPr>
              <a:t>. </a:t>
            </a:r>
            <a:r>
              <a:rPr lang="es-ES" dirty="0" smtClean="0">
                <a:solidFill>
                  <a:schemeClr val="tx1"/>
                </a:solidFill>
                <a:latin typeface="Helvetica Neue" panose="020B0604020202020204" charset="0"/>
                <a:ea typeface="Adobe Ming Std L" pitchFamily="18" charset="-128"/>
              </a:rPr>
              <a:t>[…]</a:t>
            </a:r>
            <a:endParaRPr lang="es-ES" sz="1400" dirty="0">
              <a:solidFill>
                <a:schemeClr val="tx1"/>
              </a:solidFill>
              <a:latin typeface="Helvetica Neue" panose="020B0604020202020204" charset="0"/>
              <a:ea typeface="Adobe Ming Std L" pitchFamily="18" charset="-128"/>
            </a:endParaRPr>
          </a:p>
        </p:txBody>
      </p:sp>
      <p:cxnSp>
        <p:nvCxnSpPr>
          <p:cNvPr id="23" name="22 Conector recto"/>
          <p:cNvCxnSpPr/>
          <p:nvPr/>
        </p:nvCxnSpPr>
        <p:spPr>
          <a:xfrm flipH="1">
            <a:off x="2175658" y="2297798"/>
            <a:ext cx="2542424" cy="1664"/>
          </a:xfrm>
          <a:prstGeom prst="line">
            <a:avLst/>
          </a:prstGeom>
          <a:ln w="63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049" name="Picture 1" descr="C:\Users\Buba\Documents\CURSOS-PROGRAMACION\IT-Academy\IT-DATA-SCIENCE\DS-Proyecto\Imagenes_diapos\Personas_Ayuntamiento\Lluisa_ALC_2014_sept.jpg"/>
          <p:cNvPicPr>
            <a:picLocks noChangeAspect="1" noChangeArrowheads="1"/>
          </p:cNvPicPr>
          <p:nvPr/>
        </p:nvPicPr>
        <p:blipFill rotWithShape="1">
          <a:blip r:embed="rId2">
            <a:extLst>
              <a:ext uri="{28A0092B-C50C-407E-A947-70E740481C1C}">
                <a14:useLocalDpi xmlns:a14="http://schemas.microsoft.com/office/drawing/2010/main" val="0"/>
              </a:ext>
            </a:extLst>
          </a:blip>
          <a:srcRect b="5840"/>
          <a:stretch/>
        </p:blipFill>
        <p:spPr bwMode="auto">
          <a:xfrm>
            <a:off x="646018" y="1283085"/>
            <a:ext cx="1509354" cy="2071192"/>
          </a:xfrm>
          <a:prstGeom prst="rect">
            <a:avLst/>
          </a:prstGeom>
          <a:noFill/>
          <a:effectLst>
            <a:outerShdw blurRad="50800" dist="63500" dir="2400000" algn="ctr" rotWithShape="0">
              <a:schemeClr val="accent3">
                <a:lumMod val="60000"/>
                <a:lumOff val="40000"/>
              </a:schemeClr>
            </a:outerShdw>
          </a:effectLst>
          <a:extLst>
            <a:ext uri="{909E8E84-426E-40DD-AFC4-6F175D3DCCD1}">
              <a14:hiddenFill xmlns:a14="http://schemas.microsoft.com/office/drawing/2010/main">
                <a:solidFill>
                  <a:srgbClr val="FFFFFF"/>
                </a:solidFill>
              </a14:hiddenFill>
            </a:ext>
          </a:extLst>
        </p:spPr>
      </p:pic>
      <p:grpSp>
        <p:nvGrpSpPr>
          <p:cNvPr id="31" name="30 Grupo"/>
          <p:cNvGrpSpPr/>
          <p:nvPr/>
        </p:nvGrpSpPr>
        <p:grpSpPr>
          <a:xfrm>
            <a:off x="2953326" y="1562347"/>
            <a:ext cx="1234120" cy="1199317"/>
            <a:chOff x="6516142" y="4797152"/>
            <a:chExt cx="1234120" cy="1199317"/>
          </a:xfrm>
          <a:solidFill>
            <a:srgbClr val="1DBD7C"/>
          </a:solidFill>
        </p:grpSpPr>
        <p:sp>
          <p:nvSpPr>
            <p:cNvPr id="32" name="31 Elipse"/>
            <p:cNvSpPr/>
            <p:nvPr/>
          </p:nvSpPr>
          <p:spPr>
            <a:xfrm>
              <a:off x="6516142" y="4797152"/>
              <a:ext cx="1234120" cy="1199317"/>
            </a:xfrm>
            <a:prstGeom prst="ellipse">
              <a:avLst/>
            </a:prstGeom>
            <a:grpFill/>
            <a:ln w="12700">
              <a:solidFill>
                <a:srgbClr val="1DBD7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3" name="32 Arco"/>
            <p:cNvSpPr/>
            <p:nvPr/>
          </p:nvSpPr>
          <p:spPr>
            <a:xfrm rot="9324441">
              <a:off x="6922863" y="5292613"/>
              <a:ext cx="590183" cy="366484"/>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4" name="33 Elipse"/>
            <p:cNvSpPr/>
            <p:nvPr/>
          </p:nvSpPr>
          <p:spPr>
            <a:xfrm>
              <a:off x="6953452"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Elipse"/>
            <p:cNvSpPr/>
            <p:nvPr/>
          </p:nvSpPr>
          <p:spPr>
            <a:xfrm>
              <a:off x="7232908"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4" name="2 Título"/>
          <p:cNvSpPr txBox="1">
            <a:spLocks/>
          </p:cNvSpPr>
          <p:nvPr/>
        </p:nvSpPr>
        <p:spPr>
          <a:xfrm>
            <a:off x="646018" y="710293"/>
            <a:ext cx="4051778" cy="414453"/>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just"/>
            <a:r>
              <a:rPr lang="es-ES" sz="2000" b="1" dirty="0" err="1" smtClean="0">
                <a:solidFill>
                  <a:schemeClr val="tx1"/>
                </a:solidFill>
                <a:latin typeface="Bahnschrift SemiLight Condensed" panose="020B0502040204020203" pitchFamily="34" charset="0"/>
                <a:ea typeface="Adobe Fangsong Std R" pitchFamily="18" charset="-128"/>
              </a:rPr>
              <a:t>Lluïsa</a:t>
            </a:r>
            <a:r>
              <a:rPr lang="es-ES" sz="2000" b="1" dirty="0" smtClean="0">
                <a:solidFill>
                  <a:schemeClr val="tx1"/>
                </a:solidFill>
                <a:latin typeface="Bahnschrift SemiLight Condensed" panose="020B0502040204020203" pitchFamily="34" charset="0"/>
                <a:ea typeface="Adobe Fangsong Std R" pitchFamily="18" charset="-128"/>
              </a:rPr>
              <a:t> </a:t>
            </a:r>
            <a:r>
              <a:rPr lang="es-ES" sz="2000" b="1" dirty="0" err="1" smtClean="0">
                <a:solidFill>
                  <a:schemeClr val="tx1"/>
                </a:solidFill>
                <a:latin typeface="Bahnschrift SemiLight Condensed" panose="020B0502040204020203" pitchFamily="34" charset="0"/>
                <a:ea typeface="Adobe Fangsong Std R" pitchFamily="18" charset="-128"/>
              </a:rPr>
              <a:t>Moret</a:t>
            </a:r>
            <a:r>
              <a:rPr lang="es-ES" sz="2000" b="1" dirty="0" smtClean="0">
                <a:solidFill>
                  <a:schemeClr val="tx1"/>
                </a:solidFill>
                <a:latin typeface="Bahnschrift SemiLight Condensed" panose="020B0502040204020203" pitchFamily="34" charset="0"/>
                <a:ea typeface="Adobe Fangsong Std R" pitchFamily="18" charset="-128"/>
              </a:rPr>
              <a:t>, PSC, alcaldesa</a:t>
            </a:r>
            <a:endParaRPr lang="es-ES" sz="2000" b="1" dirty="0">
              <a:solidFill>
                <a:schemeClr val="tx1"/>
              </a:solidFill>
              <a:latin typeface="Bahnschrift SemiLight Condensed" panose="020B0502040204020203" pitchFamily="34" charset="0"/>
              <a:ea typeface="Adobe Fangsong Std R" pitchFamily="18" charset="-128"/>
            </a:endParaRPr>
          </a:p>
        </p:txBody>
      </p:sp>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8364" y="3682179"/>
            <a:ext cx="4659346" cy="2506611"/>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680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04"/>
        <p:cNvGrpSpPr/>
        <p:nvPr/>
      </p:nvGrpSpPr>
      <p:grpSpPr>
        <a:xfrm>
          <a:off x="0" y="0"/>
          <a:ext cx="0" cy="0"/>
          <a:chOff x="0" y="0"/>
          <a:chExt cx="0" cy="0"/>
        </a:xfrm>
      </p:grpSpPr>
      <p:sp>
        <p:nvSpPr>
          <p:cNvPr id="67" name="66 Rectángulo"/>
          <p:cNvSpPr/>
          <p:nvPr/>
        </p:nvSpPr>
        <p:spPr>
          <a:xfrm>
            <a:off x="-163" y="1418549"/>
            <a:ext cx="12168188" cy="1198821"/>
          </a:xfrm>
          <a:prstGeom prst="rect">
            <a:avLst/>
          </a:prstGeom>
          <a:solidFill>
            <a:srgbClr val="C0C0C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Google Shape;670;p37"/>
          <p:cNvSpPr/>
          <p:nvPr/>
        </p:nvSpPr>
        <p:spPr>
          <a:xfrm>
            <a:off x="0" y="2626289"/>
            <a:ext cx="12168001" cy="4231779"/>
          </a:xfrm>
          <a:prstGeom prst="rect">
            <a:avLst/>
          </a:prstGeom>
          <a:gradFill>
            <a:gsLst>
              <a:gs pos="0">
                <a:srgbClr val="FFFFFF"/>
              </a:gs>
              <a:gs pos="51000">
                <a:srgbClr val="FFFFFF"/>
              </a:gs>
              <a:gs pos="82000">
                <a:srgbClr val="F3F3F3"/>
              </a:gs>
              <a:gs pos="100000">
                <a:srgbClr val="EFEFEF"/>
              </a:gs>
            </a:gsLst>
            <a:lin ang="5400012" scaled="0"/>
          </a:gradFill>
          <a:ln>
            <a:noFill/>
          </a:ln>
          <a:effectLst>
            <a:outerShdw blurRad="57150" dist="38100" dir="16200000" algn="bl" rotWithShape="0">
              <a:srgbClr val="000000">
                <a:alpha val="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39"/>
          <p:cNvSpPr txBox="1">
            <a:spLocks noGrp="1"/>
          </p:cNvSpPr>
          <p:nvPr>
            <p:ph type="title"/>
          </p:nvPr>
        </p:nvSpPr>
        <p:spPr>
          <a:xfrm>
            <a:off x="0" y="600075"/>
            <a:ext cx="12168188" cy="753353"/>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de-DE" sz="2400" dirty="0" smtClean="0">
                <a:effectLst>
                  <a:outerShdw blurRad="38100" dist="38100" dir="2700000" algn="tl">
                    <a:srgbClr val="000000">
                      <a:alpha val="43137"/>
                    </a:srgbClr>
                  </a:outerShdw>
                </a:effectLst>
              </a:rPr>
              <a:t>Esquema</a:t>
            </a:r>
            <a:r>
              <a:rPr lang="de-DE" dirty="0" smtClean="0">
                <a:effectLst>
                  <a:outerShdw blurRad="38100" dist="38100" dir="2700000" algn="tl">
                    <a:srgbClr val="000000">
                      <a:alpha val="43137"/>
                    </a:srgbClr>
                  </a:outerShdw>
                </a:effectLst>
              </a:rPr>
              <a:t> de procesos y actividades en este proyecto</a:t>
            </a:r>
            <a:endParaRPr dirty="0">
              <a:effectLst>
                <a:outerShdw blurRad="38100" dist="38100" dir="2700000" algn="tl">
                  <a:srgbClr val="000000">
                    <a:alpha val="43137"/>
                  </a:srgbClr>
                </a:outerShdw>
              </a:effectLst>
            </a:endParaRPr>
          </a:p>
        </p:txBody>
      </p:sp>
      <p:cxnSp>
        <p:nvCxnSpPr>
          <p:cNvPr id="708" name="Google Shape;708;p39"/>
          <p:cNvCxnSpPr/>
          <p:nvPr/>
        </p:nvCxnSpPr>
        <p:spPr>
          <a:xfrm>
            <a:off x="5367577" y="5054138"/>
            <a:ext cx="0" cy="932109"/>
          </a:xfrm>
          <a:prstGeom prst="straightConnector1">
            <a:avLst/>
          </a:prstGeom>
          <a:noFill/>
          <a:ln w="12700" cap="flat" cmpd="sng">
            <a:solidFill>
              <a:srgbClr val="BABABA"/>
            </a:solidFill>
            <a:prstDash val="solid"/>
            <a:round/>
            <a:headEnd type="none" w="sm" len="sm"/>
            <a:tailEnd type="none" w="sm" len="sm"/>
          </a:ln>
        </p:spPr>
      </p:cxnSp>
      <p:sp>
        <p:nvSpPr>
          <p:cNvPr id="710" name="Google Shape;710;p39"/>
          <p:cNvSpPr txBox="1"/>
          <p:nvPr/>
        </p:nvSpPr>
        <p:spPr>
          <a:xfrm>
            <a:off x="4621477" y="2638974"/>
            <a:ext cx="1492200" cy="2767875"/>
          </a:xfrm>
          <a:prstGeom prst="rect">
            <a:avLst/>
          </a:prstGeom>
          <a:noFill/>
          <a:ln>
            <a:noFill/>
          </a:ln>
        </p:spPr>
        <p:txBody>
          <a:bodyPr spcFirstLastPara="1" wrap="square" lIns="91425" tIns="91425" rIns="91425" bIns="91425" anchor="ctr" anchorCtr="0">
            <a:noAutofit/>
          </a:bodyPr>
          <a:lstStyle/>
          <a:p>
            <a:pPr algn="ctr">
              <a:buSzPts val="1200"/>
            </a:pPr>
            <a:r>
              <a:rPr lang="de-DE" dirty="0" smtClean="0">
                <a:solidFill>
                  <a:srgbClr val="666666"/>
                </a:solidFill>
                <a:latin typeface="Helvetica Neue"/>
                <a:ea typeface="Helvetica Neue"/>
                <a:cs typeface="Helvetica Neue"/>
              </a:rPr>
              <a:t>Data </a:t>
            </a:r>
            <a:r>
              <a:rPr lang="de-DE" dirty="0">
                <a:solidFill>
                  <a:srgbClr val="666666"/>
                </a:solidFill>
                <a:latin typeface="Helvetica Neue"/>
                <a:ea typeface="Helvetica Neue"/>
                <a:cs typeface="Helvetica Neue"/>
              </a:rPr>
              <a:t>Mining </a:t>
            </a:r>
            <a:r>
              <a:rPr lang="de-DE" dirty="0" smtClean="0">
                <a:solidFill>
                  <a:srgbClr val="666666"/>
                </a:solidFill>
                <a:latin typeface="Helvetica Neue"/>
                <a:ea typeface="Helvetica Neue"/>
                <a:cs typeface="Helvetica Neue"/>
              </a:rPr>
              <a:t>2</a:t>
            </a:r>
          </a:p>
          <a:p>
            <a:pPr lvl="0" algn="ctr">
              <a:buSzPts val="1200"/>
            </a:pPr>
            <a:r>
              <a:rPr lang="es-ES" dirty="0">
                <a:solidFill>
                  <a:srgbClr val="666666"/>
                </a:solidFill>
                <a:latin typeface="Helvetica Neue"/>
                <a:ea typeface="Helvetica Neue"/>
                <a:cs typeface="Helvetica Neue"/>
              </a:rPr>
              <a:t>+</a:t>
            </a:r>
          </a:p>
          <a:p>
            <a:pPr algn="ctr">
              <a:buSzPts val="1200"/>
            </a:pPr>
            <a:r>
              <a:rPr lang="de-DE" dirty="0">
                <a:solidFill>
                  <a:srgbClr val="666666"/>
                </a:solidFill>
                <a:latin typeface="Helvetica Neue"/>
                <a:ea typeface="Helvetica Neue"/>
                <a:cs typeface="Helvetica Neue"/>
              </a:rPr>
              <a:t>Optimizar </a:t>
            </a:r>
            <a:endParaRPr lang="de-DE" dirty="0" smtClean="0">
              <a:solidFill>
                <a:srgbClr val="666666"/>
              </a:solidFill>
              <a:latin typeface="Helvetica Neue"/>
              <a:ea typeface="Helvetica Neue"/>
              <a:cs typeface="Helvetica Neue"/>
            </a:endParaRPr>
          </a:p>
          <a:p>
            <a:pPr algn="ctr">
              <a:buSzPts val="1200"/>
            </a:pPr>
            <a:r>
              <a:rPr lang="de-DE" dirty="0" smtClean="0">
                <a:solidFill>
                  <a:srgbClr val="666666"/>
                </a:solidFill>
                <a:latin typeface="Helvetica Neue"/>
                <a:ea typeface="Helvetica Neue"/>
                <a:cs typeface="Helvetica Neue"/>
              </a:rPr>
              <a:t>código </a:t>
            </a:r>
            <a:r>
              <a:rPr lang="de-DE" dirty="0">
                <a:solidFill>
                  <a:srgbClr val="666666"/>
                </a:solidFill>
                <a:latin typeface="Helvetica Neue"/>
                <a:ea typeface="Helvetica Neue"/>
                <a:cs typeface="Helvetica Neue"/>
              </a:rPr>
              <a:t>y </a:t>
            </a:r>
            <a:endParaRPr lang="de-DE" dirty="0" smtClean="0">
              <a:solidFill>
                <a:srgbClr val="666666"/>
              </a:solidFill>
              <a:latin typeface="Helvetica Neue"/>
              <a:ea typeface="Helvetica Neue"/>
              <a:cs typeface="Helvetica Neue"/>
            </a:endParaRPr>
          </a:p>
          <a:p>
            <a:pPr algn="ctr">
              <a:buSzPts val="1200"/>
            </a:pPr>
            <a:r>
              <a:rPr lang="de-DE" dirty="0" smtClean="0">
                <a:solidFill>
                  <a:srgbClr val="666666"/>
                </a:solidFill>
                <a:latin typeface="Helvetica Neue"/>
                <a:ea typeface="Helvetica Neue"/>
                <a:cs typeface="Helvetica Neue"/>
              </a:rPr>
              <a:t>BBDD</a:t>
            </a:r>
          </a:p>
          <a:p>
            <a:pPr lvl="0" algn="ctr">
              <a:buSzPts val="1200"/>
            </a:pPr>
            <a:r>
              <a:rPr lang="de-DE" dirty="0" smtClean="0">
                <a:solidFill>
                  <a:srgbClr val="666666"/>
                </a:solidFill>
                <a:latin typeface="Helvetica Neue"/>
                <a:ea typeface="Helvetica Neue"/>
                <a:cs typeface="Helvetica Neue"/>
              </a:rPr>
              <a:t>+</a:t>
            </a:r>
          </a:p>
          <a:p>
            <a:pPr algn="ctr">
              <a:buSzPts val="1200"/>
            </a:pPr>
            <a:r>
              <a:rPr lang="de-DE" dirty="0">
                <a:solidFill>
                  <a:srgbClr val="666666"/>
                </a:solidFill>
                <a:latin typeface="Helvetica Neue"/>
                <a:ea typeface="Helvetica Neue"/>
                <a:cs typeface="Helvetica Neue"/>
              </a:rPr>
              <a:t>Verificar</a:t>
            </a:r>
          </a:p>
          <a:p>
            <a:pPr lvl="0" algn="ctr">
              <a:buSzPts val="1200"/>
            </a:pPr>
            <a:r>
              <a:rPr lang="de-DE" dirty="0" smtClean="0">
                <a:solidFill>
                  <a:srgbClr val="666666"/>
                </a:solidFill>
                <a:latin typeface="Helvetica Neue"/>
                <a:ea typeface="Helvetica Neue"/>
                <a:cs typeface="Helvetica Neue"/>
              </a:rPr>
              <a:t>+</a:t>
            </a:r>
          </a:p>
          <a:p>
            <a:pPr lvl="0" algn="ctr">
              <a:buSzPts val="1200"/>
            </a:pPr>
            <a:r>
              <a:rPr lang="es-ES" dirty="0" smtClean="0">
                <a:solidFill>
                  <a:srgbClr val="666666"/>
                </a:solidFill>
                <a:latin typeface="Helvetica Neue"/>
                <a:ea typeface="Helvetica Neue"/>
                <a:cs typeface="Helvetica Neue"/>
              </a:rPr>
              <a:t>Buscar sentido 1</a:t>
            </a:r>
            <a:endParaRPr lang="es-ES" sz="1200" b="1" dirty="0" smtClean="0">
              <a:solidFill>
                <a:srgbClr val="666666"/>
              </a:solidFil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rgbClr val="666666"/>
              </a:solidFill>
              <a:sym typeface="Arial"/>
            </a:endParaRPr>
          </a:p>
        </p:txBody>
      </p:sp>
      <p:cxnSp>
        <p:nvCxnSpPr>
          <p:cNvPr id="712" name="Google Shape;712;p39"/>
          <p:cNvCxnSpPr/>
          <p:nvPr/>
        </p:nvCxnSpPr>
        <p:spPr>
          <a:xfrm>
            <a:off x="8378627" y="5475164"/>
            <a:ext cx="0" cy="648673"/>
          </a:xfrm>
          <a:prstGeom prst="straightConnector1">
            <a:avLst/>
          </a:prstGeom>
          <a:noFill/>
          <a:ln w="12700" cap="flat" cmpd="sng">
            <a:solidFill>
              <a:srgbClr val="BABABA"/>
            </a:solidFill>
            <a:prstDash val="solid"/>
            <a:round/>
            <a:headEnd type="none" w="sm" len="sm"/>
            <a:tailEnd type="none" w="sm" len="sm"/>
          </a:ln>
        </p:spPr>
      </p:cxnSp>
      <p:sp>
        <p:nvSpPr>
          <p:cNvPr id="714" name="Google Shape;714;p39"/>
          <p:cNvSpPr txBox="1"/>
          <p:nvPr/>
        </p:nvSpPr>
        <p:spPr>
          <a:xfrm>
            <a:off x="7399775" y="2638973"/>
            <a:ext cx="1957800" cy="2767876"/>
          </a:xfrm>
          <a:prstGeom prst="rect">
            <a:avLst/>
          </a:prstGeom>
          <a:noFill/>
          <a:ln>
            <a:noFill/>
          </a:ln>
        </p:spPr>
        <p:txBody>
          <a:bodyPr spcFirstLastPara="1" wrap="square" lIns="91425" tIns="91425" rIns="91425" bIns="91425" anchor="ctr" anchorCtr="0">
            <a:noAutofit/>
          </a:bodyPr>
          <a:lstStyle/>
          <a:p>
            <a:pPr lvl="0" algn="ctr">
              <a:buSzPts val="1200"/>
            </a:pPr>
            <a:r>
              <a:rPr lang="es-ES" dirty="0">
                <a:solidFill>
                  <a:srgbClr val="666666"/>
                </a:solidFill>
                <a:latin typeface="Helvetica Neue"/>
                <a:ea typeface="Helvetica Neue"/>
                <a:cs typeface="Helvetica Neue"/>
              </a:rPr>
              <a:t>Buscar sentido </a:t>
            </a:r>
            <a:r>
              <a:rPr lang="es-ES" dirty="0" smtClean="0">
                <a:solidFill>
                  <a:srgbClr val="666666"/>
                </a:solidFill>
                <a:latin typeface="Helvetica Neue"/>
                <a:ea typeface="Helvetica Neue"/>
                <a:cs typeface="Helvetica Neue"/>
              </a:rPr>
              <a:t>2</a:t>
            </a:r>
            <a:endParaRPr lang="es-ES" sz="1200" b="1" dirty="0">
              <a:solidFill>
                <a:srgbClr val="666666"/>
              </a:solidFill>
            </a:endParaRPr>
          </a:p>
          <a:p>
            <a:pPr lvl="0" algn="ctr">
              <a:buSzPts val="1200"/>
            </a:pPr>
            <a:r>
              <a:rPr lang="de-DE" dirty="0" smtClean="0">
                <a:solidFill>
                  <a:srgbClr val="666666"/>
                </a:solidFill>
                <a:latin typeface="Helvetica Neue"/>
                <a:ea typeface="Helvetica Neue"/>
                <a:cs typeface="Helvetica Neue"/>
              </a:rPr>
              <a:t>+</a:t>
            </a:r>
          </a:p>
          <a:p>
            <a:pPr algn="ctr">
              <a:buSzPts val="1200"/>
            </a:pPr>
            <a:r>
              <a:rPr lang="de-DE" dirty="0">
                <a:solidFill>
                  <a:srgbClr val="666666"/>
                </a:solidFill>
                <a:latin typeface="Helvetica Neue"/>
                <a:ea typeface="Helvetica Neue"/>
                <a:cs typeface="Helvetica Neue"/>
              </a:rPr>
              <a:t>Revisar </a:t>
            </a:r>
            <a:endParaRPr lang="de-DE" dirty="0" smtClean="0">
              <a:solidFill>
                <a:srgbClr val="666666"/>
              </a:solidFill>
              <a:latin typeface="Helvetica Neue"/>
              <a:ea typeface="Helvetica Neue"/>
              <a:cs typeface="Helvetica Neue"/>
            </a:endParaRPr>
          </a:p>
          <a:p>
            <a:pPr algn="ctr">
              <a:buSzPts val="1200"/>
            </a:pPr>
            <a:r>
              <a:rPr lang="de-DE" dirty="0" smtClean="0">
                <a:solidFill>
                  <a:srgbClr val="666666"/>
                </a:solidFill>
                <a:latin typeface="Helvetica Neue"/>
                <a:ea typeface="Helvetica Neue"/>
                <a:cs typeface="Helvetica Neue"/>
              </a:rPr>
              <a:t>expectativas</a:t>
            </a:r>
            <a:endParaRPr lang="de-DE" dirty="0">
              <a:solidFill>
                <a:srgbClr val="666666"/>
              </a:solidFill>
              <a:latin typeface="Helvetica Neue"/>
              <a:ea typeface="Helvetica Neue"/>
              <a:cs typeface="Helvetica Neue"/>
            </a:endParaRPr>
          </a:p>
          <a:p>
            <a:pPr lvl="0" algn="ctr">
              <a:buSzPts val="1200"/>
            </a:pPr>
            <a:r>
              <a:rPr lang="de-DE" dirty="0" smtClean="0">
                <a:solidFill>
                  <a:srgbClr val="666666"/>
                </a:solidFill>
                <a:latin typeface="Helvetica Neue"/>
                <a:ea typeface="Helvetica Neue"/>
                <a:cs typeface="Helvetica Neue"/>
              </a:rPr>
              <a:t>+</a:t>
            </a:r>
          </a:p>
          <a:p>
            <a:pPr algn="ctr">
              <a:buSzPts val="1200"/>
            </a:pPr>
            <a:r>
              <a:rPr lang="de-DE" dirty="0">
                <a:solidFill>
                  <a:srgbClr val="666666"/>
                </a:solidFill>
                <a:effectLst>
                  <a:outerShdw blurRad="38100" dist="38100" dir="2700000" algn="tl">
                    <a:srgbClr val="000000">
                      <a:alpha val="43137"/>
                    </a:srgbClr>
                  </a:outerShdw>
                </a:effectLst>
                <a:latin typeface="Helvetica Neue"/>
                <a:ea typeface="Helvetica Neue"/>
                <a:cs typeface="Helvetica Neue"/>
              </a:rPr>
              <a:t>Descartar </a:t>
            </a:r>
          </a:p>
          <a:p>
            <a:pPr lvl="0" algn="ctr">
              <a:buSzPts val="1200"/>
            </a:pPr>
            <a:r>
              <a:rPr lang="es-ES" dirty="0" smtClean="0">
                <a:solidFill>
                  <a:srgbClr val="666666"/>
                </a:solidFill>
                <a:latin typeface="Helvetica Neue"/>
                <a:ea typeface="Helvetica Neue"/>
                <a:cs typeface="Helvetica Neue"/>
              </a:rPr>
              <a:t>+</a:t>
            </a:r>
          </a:p>
          <a:p>
            <a:pPr lvl="0" algn="ctr">
              <a:buSzPts val="1200"/>
            </a:pPr>
            <a:r>
              <a:rPr lang="es-ES" dirty="0" smtClean="0">
                <a:solidFill>
                  <a:srgbClr val="666666"/>
                </a:solidFill>
                <a:latin typeface="Helvetica Neue"/>
                <a:ea typeface="Helvetica Neue"/>
                <a:cs typeface="Helvetica Neue"/>
              </a:rPr>
              <a:t> Últimas visualizaciones y análisis</a:t>
            </a:r>
          </a:p>
          <a:p>
            <a:pPr lvl="0" algn="ctr">
              <a:buSzPts val="1200"/>
            </a:pPr>
            <a:r>
              <a:rPr lang="es-ES" dirty="0" smtClean="0">
                <a:solidFill>
                  <a:srgbClr val="666666"/>
                </a:solidFill>
                <a:latin typeface="Helvetica Neue"/>
                <a:ea typeface="Helvetica Neue"/>
                <a:cs typeface="Helvetica Neue"/>
              </a:rPr>
              <a:t>(</a:t>
            </a:r>
            <a:r>
              <a:rPr lang="es-ES" i="1" dirty="0" err="1" smtClean="0">
                <a:solidFill>
                  <a:srgbClr val="666666"/>
                </a:solidFill>
                <a:latin typeface="Helvetica Neue"/>
                <a:ea typeface="Helvetica Neue"/>
                <a:cs typeface="Helvetica Neue"/>
              </a:rPr>
              <a:t>worcloud</a:t>
            </a:r>
            <a:r>
              <a:rPr lang="es-ES" i="1" dirty="0" smtClean="0">
                <a:solidFill>
                  <a:srgbClr val="666666"/>
                </a:solidFill>
                <a:latin typeface="Helvetica Neue"/>
                <a:ea typeface="Helvetica Neue"/>
                <a:cs typeface="Helvetica Neue"/>
              </a:rPr>
              <a:t>, </a:t>
            </a:r>
          </a:p>
          <a:p>
            <a:pPr lvl="0" algn="ctr">
              <a:buSzPts val="1200"/>
            </a:pPr>
            <a:r>
              <a:rPr lang="es-ES" i="1" dirty="0" err="1" smtClean="0">
                <a:solidFill>
                  <a:srgbClr val="666666"/>
                </a:solidFill>
                <a:latin typeface="Helvetica Neue"/>
                <a:ea typeface="Helvetica Neue"/>
                <a:cs typeface="Helvetica Neue"/>
              </a:rPr>
              <a:t>word</a:t>
            </a:r>
            <a:r>
              <a:rPr lang="es-ES" i="1" dirty="0" smtClean="0">
                <a:solidFill>
                  <a:srgbClr val="666666"/>
                </a:solidFill>
                <a:latin typeface="Helvetica Neue"/>
                <a:ea typeface="Helvetica Neue"/>
                <a:cs typeface="Helvetica Neue"/>
              </a:rPr>
              <a:t> </a:t>
            </a:r>
            <a:r>
              <a:rPr lang="es-ES" i="1" dirty="0" err="1" smtClean="0">
                <a:solidFill>
                  <a:srgbClr val="666666"/>
                </a:solidFill>
                <a:latin typeface="Helvetica Neue"/>
                <a:ea typeface="Helvetica Neue"/>
                <a:cs typeface="Helvetica Neue"/>
              </a:rPr>
              <a:t>freq</a:t>
            </a:r>
            <a:r>
              <a:rPr lang="es-ES" dirty="0" smtClean="0">
                <a:solidFill>
                  <a:srgbClr val="666666"/>
                </a:solidFill>
                <a:latin typeface="Helvetica Neue"/>
                <a:ea typeface="Helvetica Neue"/>
                <a:cs typeface="Helvetica Neue"/>
              </a:rPr>
              <a:t>.)</a:t>
            </a:r>
            <a:endParaRPr lang="es-ES" dirty="0">
              <a:solidFill>
                <a:srgbClr val="666666"/>
              </a:solidFill>
              <a:latin typeface="Helvetica Neue"/>
              <a:ea typeface="Helvetica Neue"/>
              <a:cs typeface="Helvetica Neue"/>
            </a:endParaRPr>
          </a:p>
        </p:txBody>
      </p:sp>
      <p:cxnSp>
        <p:nvCxnSpPr>
          <p:cNvPr id="716" name="Google Shape;716;p39"/>
          <p:cNvCxnSpPr/>
          <p:nvPr/>
        </p:nvCxnSpPr>
        <p:spPr>
          <a:xfrm>
            <a:off x="2358518" y="5373597"/>
            <a:ext cx="0" cy="620963"/>
          </a:xfrm>
          <a:prstGeom prst="straightConnector1">
            <a:avLst/>
          </a:prstGeom>
          <a:noFill/>
          <a:ln w="12700" cap="flat" cmpd="sng">
            <a:solidFill>
              <a:srgbClr val="BABABA"/>
            </a:solidFill>
            <a:prstDash val="solid"/>
            <a:round/>
            <a:headEnd type="none" w="sm" len="sm"/>
            <a:tailEnd type="none" w="sm" len="sm"/>
          </a:ln>
        </p:spPr>
      </p:cxnSp>
      <p:sp>
        <p:nvSpPr>
          <p:cNvPr id="718" name="Google Shape;718;p39"/>
          <p:cNvSpPr txBox="1"/>
          <p:nvPr/>
        </p:nvSpPr>
        <p:spPr>
          <a:xfrm>
            <a:off x="1562793" y="2638975"/>
            <a:ext cx="1505943" cy="2902692"/>
          </a:xfrm>
          <a:prstGeom prst="rect">
            <a:avLst/>
          </a:prstGeom>
          <a:noFill/>
          <a:ln>
            <a:noFill/>
          </a:ln>
        </p:spPr>
        <p:txBody>
          <a:bodyPr spcFirstLastPara="1" wrap="square" lIns="91425" tIns="91425" rIns="91425" bIns="91425" anchor="ctr" anchorCtr="0">
            <a:noAutofit/>
          </a:bodyPr>
          <a:lstStyle/>
          <a:p>
            <a:pPr algn="ctr">
              <a:buSzPts val="1200"/>
            </a:pPr>
            <a:r>
              <a:rPr lang="de-DE" dirty="0" smtClean="0">
                <a:solidFill>
                  <a:srgbClr val="666666"/>
                </a:solidFill>
                <a:latin typeface="Helvetica Neue"/>
                <a:ea typeface="Helvetica Neue"/>
                <a:cs typeface="Helvetica Neue"/>
              </a:rPr>
              <a:t>Instalar </a:t>
            </a:r>
            <a:r>
              <a:rPr lang="de-DE" dirty="0">
                <a:solidFill>
                  <a:srgbClr val="666666"/>
                </a:solidFill>
                <a:latin typeface="Helvetica Neue"/>
                <a:ea typeface="Helvetica Neue"/>
                <a:cs typeface="Helvetica Neue"/>
              </a:rPr>
              <a:t>y cargar modelos </a:t>
            </a:r>
          </a:p>
          <a:p>
            <a:pPr algn="ctr">
              <a:buSzPts val="1200"/>
            </a:pPr>
            <a:r>
              <a:rPr lang="de-DE" dirty="0">
                <a:solidFill>
                  <a:srgbClr val="666666"/>
                </a:solidFill>
                <a:latin typeface="Helvetica Neue"/>
                <a:ea typeface="Helvetica Neue"/>
                <a:cs typeface="Helvetica Neue"/>
              </a:rPr>
              <a:t>+</a:t>
            </a:r>
          </a:p>
          <a:p>
            <a:pPr algn="ctr">
              <a:buSzPts val="1200"/>
            </a:pPr>
            <a:r>
              <a:rPr lang="de-DE" dirty="0">
                <a:solidFill>
                  <a:srgbClr val="666666"/>
                </a:solidFill>
                <a:latin typeface="Helvetica Neue"/>
                <a:ea typeface="Helvetica Neue"/>
                <a:cs typeface="Helvetica Neue"/>
              </a:rPr>
              <a:t> </a:t>
            </a:r>
            <a:r>
              <a:rPr lang="de-DE" dirty="0" smtClean="0">
                <a:solidFill>
                  <a:srgbClr val="666666"/>
                </a:solidFill>
                <a:latin typeface="Helvetica Neue"/>
                <a:ea typeface="Helvetica Neue"/>
                <a:cs typeface="Helvetica Neue"/>
              </a:rPr>
              <a:t>Hacer pruebas</a:t>
            </a:r>
            <a:endParaRPr lang="de-DE" dirty="0">
              <a:solidFill>
                <a:srgbClr val="666666"/>
              </a:solidFill>
              <a:latin typeface="Helvetica Neue"/>
              <a:ea typeface="Helvetica Neue"/>
              <a:cs typeface="Helvetica Neue"/>
            </a:endParaRPr>
          </a:p>
          <a:p>
            <a:pPr algn="ctr">
              <a:buSzPts val="1200"/>
            </a:pPr>
            <a:r>
              <a:rPr lang="de-DE" dirty="0">
                <a:solidFill>
                  <a:srgbClr val="666666"/>
                </a:solidFill>
                <a:latin typeface="Helvetica Neue"/>
                <a:ea typeface="Helvetica Neue"/>
                <a:cs typeface="Helvetica Neue"/>
              </a:rPr>
              <a:t>+</a:t>
            </a:r>
          </a:p>
          <a:p>
            <a:pPr algn="ctr">
              <a:buSzPts val="1200"/>
            </a:pPr>
            <a:r>
              <a:rPr lang="de-DE" dirty="0">
                <a:solidFill>
                  <a:srgbClr val="666666"/>
                </a:solidFill>
                <a:latin typeface="Helvetica Neue"/>
                <a:ea typeface="Helvetica Neue"/>
                <a:cs typeface="Helvetica Neue"/>
              </a:rPr>
              <a:t>Data </a:t>
            </a:r>
            <a:r>
              <a:rPr lang="de-DE" dirty="0" smtClean="0">
                <a:solidFill>
                  <a:srgbClr val="666666"/>
                </a:solidFill>
                <a:latin typeface="Helvetica Neue"/>
                <a:ea typeface="Helvetica Neue"/>
                <a:cs typeface="Helvetica Neue"/>
              </a:rPr>
              <a:t>Mining 1</a:t>
            </a:r>
          </a:p>
          <a:p>
            <a:pPr algn="ctr">
              <a:buSzPts val="1200"/>
            </a:pPr>
            <a:r>
              <a:rPr lang="de-DE" dirty="0" smtClean="0">
                <a:solidFill>
                  <a:srgbClr val="666666"/>
                </a:solidFill>
                <a:latin typeface="Helvetica Neue"/>
                <a:ea typeface="Helvetica Neue"/>
                <a:cs typeface="Helvetica Neue"/>
              </a:rPr>
              <a:t>(texto)</a:t>
            </a:r>
            <a:endParaRPr lang="de-DE" dirty="0">
              <a:solidFill>
                <a:srgbClr val="666666"/>
              </a:solidFill>
              <a:latin typeface="Helvetica Neue"/>
              <a:ea typeface="Helvetica Neue"/>
              <a:cs typeface="Helvetica Neue"/>
            </a:endParaRPr>
          </a:p>
          <a:p>
            <a:pPr algn="ctr">
              <a:buSzPts val="1200"/>
            </a:pPr>
            <a:r>
              <a:rPr lang="de-DE" dirty="0">
                <a:solidFill>
                  <a:srgbClr val="666666"/>
                </a:solidFill>
                <a:latin typeface="Helvetica Neue"/>
                <a:ea typeface="Helvetica Neue"/>
                <a:cs typeface="Helvetica Neue"/>
              </a:rPr>
              <a:t>+</a:t>
            </a:r>
          </a:p>
          <a:p>
            <a:pPr lvl="0" algn="ctr">
              <a:buSzPts val="1200"/>
            </a:pPr>
            <a:r>
              <a:rPr lang="de-DE" dirty="0">
                <a:solidFill>
                  <a:srgbClr val="666666"/>
                </a:solidFill>
                <a:effectLst>
                  <a:outerShdw blurRad="38100" dist="38100" dir="2700000" algn="tl">
                    <a:srgbClr val="000000">
                      <a:alpha val="43137"/>
                    </a:srgbClr>
                  </a:outerShdw>
                </a:effectLst>
                <a:latin typeface="Helvetica Neue"/>
                <a:ea typeface="Helvetica Neue"/>
                <a:cs typeface="Helvetica Neue"/>
              </a:rPr>
              <a:t>Crear </a:t>
            </a:r>
            <a:endParaRPr lang="de-DE" dirty="0" smtClean="0">
              <a:solidFill>
                <a:srgbClr val="666666"/>
              </a:solidFill>
              <a:effectLst>
                <a:outerShdw blurRad="38100" dist="38100" dir="2700000" algn="tl">
                  <a:srgbClr val="000000">
                    <a:alpha val="43137"/>
                  </a:srgbClr>
                </a:outerShdw>
              </a:effectLst>
              <a:latin typeface="Helvetica Neue"/>
              <a:ea typeface="Helvetica Neue"/>
              <a:cs typeface="Helvetica Neue"/>
            </a:endParaRPr>
          </a:p>
          <a:p>
            <a:pPr lvl="0" algn="ctr">
              <a:buSzPts val="1200"/>
            </a:pPr>
            <a:r>
              <a:rPr lang="de-DE" dirty="0" smtClean="0">
                <a:solidFill>
                  <a:srgbClr val="666666"/>
                </a:solidFill>
                <a:effectLst>
                  <a:outerShdw blurRad="38100" dist="38100" dir="2700000" algn="tl">
                    <a:srgbClr val="000000">
                      <a:alpha val="43137"/>
                    </a:srgbClr>
                  </a:outerShdw>
                </a:effectLst>
                <a:latin typeface="Helvetica Neue"/>
                <a:ea typeface="Helvetica Neue"/>
                <a:cs typeface="Helvetica Neue"/>
              </a:rPr>
              <a:t>Base </a:t>
            </a:r>
            <a:r>
              <a:rPr lang="de-DE" dirty="0">
                <a:solidFill>
                  <a:srgbClr val="666666"/>
                </a:solidFill>
                <a:effectLst>
                  <a:outerShdw blurRad="38100" dist="38100" dir="2700000" algn="tl">
                    <a:srgbClr val="000000">
                      <a:alpha val="43137"/>
                    </a:srgbClr>
                  </a:outerShdw>
                </a:effectLst>
                <a:latin typeface="Helvetica Neue"/>
                <a:ea typeface="Helvetica Neue"/>
                <a:cs typeface="Helvetica Neue"/>
              </a:rPr>
              <a:t>de </a:t>
            </a:r>
            <a:r>
              <a:rPr lang="de-DE" dirty="0" smtClean="0">
                <a:solidFill>
                  <a:srgbClr val="666666"/>
                </a:solidFill>
                <a:effectLst>
                  <a:outerShdw blurRad="38100" dist="38100" dir="2700000" algn="tl">
                    <a:srgbClr val="000000">
                      <a:alpha val="43137"/>
                    </a:srgbClr>
                  </a:outerShdw>
                </a:effectLst>
                <a:latin typeface="Helvetica Neue"/>
                <a:ea typeface="Helvetica Neue"/>
                <a:cs typeface="Helvetica Neue"/>
              </a:rPr>
              <a:t>datos</a:t>
            </a:r>
            <a:endParaRPr lang="de-DE" dirty="0">
              <a:solidFill>
                <a:srgbClr val="666666"/>
              </a:solidFill>
              <a:effectLst>
                <a:outerShdw blurRad="38100" dist="38100" dir="2700000" algn="tl">
                  <a:srgbClr val="000000">
                    <a:alpha val="43137"/>
                  </a:srgbClr>
                </a:outerShdw>
              </a:effectLst>
              <a:latin typeface="Helvetica Neue"/>
              <a:ea typeface="Helvetica Neue"/>
              <a:cs typeface="Helvetica Neue"/>
            </a:endParaRPr>
          </a:p>
        </p:txBody>
      </p:sp>
      <p:cxnSp>
        <p:nvCxnSpPr>
          <p:cNvPr id="720" name="Google Shape;720;p39"/>
          <p:cNvCxnSpPr/>
          <p:nvPr/>
        </p:nvCxnSpPr>
        <p:spPr>
          <a:xfrm>
            <a:off x="11420977" y="5365284"/>
            <a:ext cx="0" cy="825057"/>
          </a:xfrm>
          <a:prstGeom prst="straightConnector1">
            <a:avLst/>
          </a:prstGeom>
          <a:noFill/>
          <a:ln w="12700" cap="flat" cmpd="sng">
            <a:solidFill>
              <a:srgbClr val="BABABA"/>
            </a:solidFill>
            <a:prstDash val="solid"/>
            <a:round/>
            <a:headEnd type="none" w="sm" len="sm"/>
            <a:tailEnd type="none" w="sm" len="sm"/>
          </a:ln>
        </p:spPr>
      </p:cxnSp>
      <p:sp>
        <p:nvSpPr>
          <p:cNvPr id="722" name="Google Shape;722;p39"/>
          <p:cNvSpPr txBox="1"/>
          <p:nvPr/>
        </p:nvSpPr>
        <p:spPr>
          <a:xfrm>
            <a:off x="10657673" y="2638972"/>
            <a:ext cx="1527933" cy="2983186"/>
          </a:xfrm>
          <a:prstGeom prst="rect">
            <a:avLst/>
          </a:prstGeom>
          <a:noFill/>
          <a:ln>
            <a:noFill/>
          </a:ln>
        </p:spPr>
        <p:txBody>
          <a:bodyPr spcFirstLastPara="1" wrap="square" lIns="91425" tIns="91425" rIns="91425" bIns="91425" anchor="ctr" anchorCtr="0">
            <a:noAutofit/>
          </a:bodyPr>
          <a:lstStyle/>
          <a:p>
            <a:pPr marL="0" indent="0" algn="ctr">
              <a:buSzPts val="1200"/>
              <a:buFont typeface="Arial"/>
              <a:buNone/>
            </a:pPr>
            <a:r>
              <a:rPr lang="de-DE" dirty="0" smtClean="0">
                <a:solidFill>
                  <a:srgbClr val="666666"/>
                </a:solidFill>
                <a:latin typeface="Helvetica Neue"/>
                <a:ea typeface="Helvetica Neue"/>
                <a:cs typeface="Helvetica Neue"/>
              </a:rPr>
              <a:t>Pensar </a:t>
            </a:r>
            <a:r>
              <a:rPr lang="de-DE" dirty="0">
                <a:solidFill>
                  <a:srgbClr val="666666"/>
                </a:solidFill>
                <a:latin typeface="Helvetica Neue"/>
                <a:ea typeface="Helvetica Neue"/>
                <a:cs typeface="Helvetica Neue"/>
              </a:rPr>
              <a:t>en mejoras</a:t>
            </a:r>
          </a:p>
          <a:p>
            <a:pPr algn="ctr">
              <a:buSzPts val="1200"/>
            </a:pPr>
            <a:r>
              <a:rPr lang="de-DE" dirty="0" smtClean="0">
                <a:solidFill>
                  <a:srgbClr val="666666"/>
                </a:solidFill>
                <a:latin typeface="Helvetica Neue"/>
                <a:ea typeface="Helvetica Neue"/>
                <a:cs typeface="Helvetica Neue"/>
              </a:rPr>
              <a:t>+</a:t>
            </a:r>
            <a:endParaRPr lang="de-DE" dirty="0">
              <a:solidFill>
                <a:srgbClr val="666666"/>
              </a:solidFill>
              <a:latin typeface="Helvetica Neue"/>
              <a:ea typeface="Helvetica Neue"/>
              <a:cs typeface="Helvetica Neue"/>
            </a:endParaRPr>
          </a:p>
          <a:p>
            <a:pPr algn="ctr">
              <a:buSzPts val="1200"/>
            </a:pPr>
            <a:r>
              <a:rPr lang="de-DE" dirty="0" smtClean="0">
                <a:solidFill>
                  <a:srgbClr val="666666"/>
                </a:solidFill>
                <a:latin typeface="Helvetica Neue"/>
                <a:ea typeface="Helvetica Neue"/>
                <a:cs typeface="Helvetica Neue"/>
              </a:rPr>
              <a:t>Emotion </a:t>
            </a:r>
            <a:r>
              <a:rPr lang="de-DE" dirty="0">
                <a:solidFill>
                  <a:srgbClr val="666666"/>
                </a:solidFill>
                <a:latin typeface="Helvetica Neue"/>
                <a:ea typeface="Helvetica Neue"/>
                <a:cs typeface="Helvetica Neue"/>
              </a:rPr>
              <a:t>/ Sarcasm</a:t>
            </a:r>
          </a:p>
          <a:p>
            <a:pPr algn="ctr">
              <a:buSzPts val="1200"/>
            </a:pPr>
            <a:r>
              <a:rPr lang="de-DE" dirty="0" smtClean="0">
                <a:solidFill>
                  <a:srgbClr val="666666"/>
                </a:solidFill>
                <a:latin typeface="Helvetica Neue"/>
                <a:ea typeface="Helvetica Neue"/>
                <a:cs typeface="Helvetica Neue"/>
              </a:rPr>
              <a:t>detection</a:t>
            </a:r>
          </a:p>
          <a:p>
            <a:pPr algn="ctr">
              <a:buSzPts val="1200"/>
            </a:pPr>
            <a:r>
              <a:rPr lang="de-DE" dirty="0" smtClean="0">
                <a:solidFill>
                  <a:srgbClr val="666666"/>
                </a:solidFill>
                <a:latin typeface="Helvetica Neue"/>
                <a:ea typeface="Helvetica Neue"/>
                <a:cs typeface="Helvetica Neue"/>
              </a:rPr>
              <a:t>+</a:t>
            </a:r>
            <a:endParaRPr lang="de-DE" dirty="0">
              <a:solidFill>
                <a:srgbClr val="666666"/>
              </a:solidFill>
              <a:latin typeface="Helvetica Neue"/>
              <a:ea typeface="Helvetica Neue"/>
              <a:cs typeface="Helvetica Neue"/>
            </a:endParaRPr>
          </a:p>
          <a:p>
            <a:pPr algn="ctr">
              <a:buSzPts val="1200"/>
            </a:pPr>
            <a:r>
              <a:rPr lang="de-DE" dirty="0" smtClean="0">
                <a:solidFill>
                  <a:srgbClr val="666666"/>
                </a:solidFill>
                <a:latin typeface="Helvetica Neue"/>
                <a:ea typeface="Helvetica Neue"/>
                <a:cs typeface="Helvetica Neue"/>
              </a:rPr>
              <a:t>ML</a:t>
            </a:r>
          </a:p>
          <a:p>
            <a:pPr algn="ctr">
              <a:buSzPts val="1200"/>
            </a:pPr>
            <a:r>
              <a:rPr lang="de-DE" dirty="0">
                <a:solidFill>
                  <a:srgbClr val="666666"/>
                </a:solidFill>
                <a:latin typeface="Helvetica Neue"/>
                <a:ea typeface="Helvetica Neue"/>
                <a:cs typeface="Helvetica Neue"/>
              </a:rPr>
              <a:t>+ </a:t>
            </a:r>
          </a:p>
          <a:p>
            <a:pPr algn="ctr">
              <a:buSzPts val="1200"/>
            </a:pPr>
            <a:r>
              <a:rPr lang="de-DE" dirty="0">
                <a:solidFill>
                  <a:srgbClr val="666666"/>
                </a:solidFill>
                <a:latin typeface="Helvetica Neue"/>
                <a:ea typeface="Helvetica Neue"/>
                <a:cs typeface="Helvetica Neue"/>
              </a:rPr>
              <a:t>Otras aportaciones</a:t>
            </a:r>
          </a:p>
          <a:p>
            <a:pPr algn="ctr">
              <a:buSzPts val="1200"/>
            </a:pPr>
            <a:endParaRPr lang="de-DE" dirty="0">
              <a:solidFill>
                <a:srgbClr val="666666"/>
              </a:solidFill>
              <a:latin typeface="Helvetica Neue"/>
              <a:ea typeface="Helvetica Neue"/>
              <a:cs typeface="Helvetica Neue"/>
            </a:endParaRPr>
          </a:p>
          <a:p>
            <a:pPr marL="171450" lvl="0" indent="-171450" algn="ctr">
              <a:buSzPts val="1200"/>
              <a:buFont typeface="Wingdings" pitchFamily="2" charset="2"/>
              <a:buChar char="Ø"/>
            </a:pPr>
            <a:endParaRPr lang="de-DE" sz="1200" b="1" dirty="0" smtClean="0">
              <a:solidFill>
                <a:srgbClr val="666666"/>
              </a:solidFill>
            </a:endParaRPr>
          </a:p>
        </p:txBody>
      </p:sp>
      <p:cxnSp>
        <p:nvCxnSpPr>
          <p:cNvPr id="724" name="Google Shape;724;p39"/>
          <p:cNvCxnSpPr>
            <a:stCxn id="726" idx="2"/>
          </p:cNvCxnSpPr>
          <p:nvPr/>
        </p:nvCxnSpPr>
        <p:spPr>
          <a:xfrm>
            <a:off x="9959661" y="5541668"/>
            <a:ext cx="0" cy="538303"/>
          </a:xfrm>
          <a:prstGeom prst="straightConnector1">
            <a:avLst/>
          </a:prstGeom>
          <a:noFill/>
          <a:ln w="12700" cap="flat" cmpd="sng">
            <a:solidFill>
              <a:srgbClr val="BABABA"/>
            </a:solidFill>
            <a:prstDash val="solid"/>
            <a:round/>
            <a:headEnd type="none" w="sm" len="sm"/>
            <a:tailEnd type="none" w="sm" len="sm"/>
          </a:ln>
        </p:spPr>
      </p:cxnSp>
      <p:sp>
        <p:nvSpPr>
          <p:cNvPr id="726" name="Google Shape;726;p39"/>
          <p:cNvSpPr txBox="1"/>
          <p:nvPr/>
        </p:nvSpPr>
        <p:spPr>
          <a:xfrm>
            <a:off x="9261649" y="2537381"/>
            <a:ext cx="1396023" cy="3004287"/>
          </a:xfrm>
          <a:prstGeom prst="rect">
            <a:avLst/>
          </a:prstGeom>
          <a:noFill/>
          <a:ln>
            <a:noFill/>
          </a:ln>
        </p:spPr>
        <p:txBody>
          <a:bodyPr spcFirstLastPara="1" wrap="square" lIns="91425" tIns="91425" rIns="91425" bIns="91425" anchor="ctr" anchorCtr="0">
            <a:noAutofit/>
          </a:bodyPr>
          <a:lstStyle/>
          <a:p>
            <a:pPr algn="ctr">
              <a:buSzPts val="1200"/>
            </a:pPr>
            <a:r>
              <a:rPr lang="es-ES" dirty="0" smtClean="0">
                <a:solidFill>
                  <a:srgbClr val="666666"/>
                </a:solidFill>
                <a:effectLst>
                  <a:outerShdw blurRad="38100" dist="38100" dir="2700000" algn="tl">
                    <a:srgbClr val="000000">
                      <a:alpha val="43137"/>
                    </a:srgbClr>
                  </a:outerShdw>
                </a:effectLst>
                <a:latin typeface="Helvetica Neue"/>
                <a:ea typeface="Helvetica Neue"/>
                <a:cs typeface="Helvetica Neue"/>
              </a:rPr>
              <a:t>Resultados ~contexto</a:t>
            </a:r>
          </a:p>
          <a:p>
            <a:pPr lvl="0" algn="ctr">
              <a:buSzPts val="1200"/>
            </a:pPr>
            <a:r>
              <a:rPr lang="es-ES" dirty="0" smtClean="0">
                <a:solidFill>
                  <a:srgbClr val="666666"/>
                </a:solidFill>
                <a:latin typeface="Helvetica Neue"/>
                <a:ea typeface="Helvetica Neue"/>
                <a:cs typeface="Helvetica Neue"/>
              </a:rPr>
              <a:t>~</a:t>
            </a:r>
            <a:r>
              <a:rPr lang="de-DE" dirty="0" smtClean="0">
                <a:solidFill>
                  <a:srgbClr val="666666"/>
                </a:solidFill>
                <a:effectLst>
                  <a:outerShdw blurRad="38100" dist="38100" dir="2700000" algn="tl">
                    <a:srgbClr val="000000">
                      <a:alpha val="43137"/>
                    </a:srgbClr>
                  </a:outerShdw>
                </a:effectLst>
                <a:latin typeface="Helvetica Neue"/>
                <a:ea typeface="Helvetica Neue"/>
                <a:cs typeface="Helvetica Neue"/>
              </a:rPr>
              <a:t>conocimiento</a:t>
            </a:r>
            <a:endParaRPr lang="de-DE" dirty="0">
              <a:solidFill>
                <a:srgbClr val="666666"/>
              </a:solidFill>
              <a:effectLst>
                <a:outerShdw blurRad="38100" dist="38100" dir="2700000" algn="tl">
                  <a:srgbClr val="000000">
                    <a:alpha val="43137"/>
                  </a:srgbClr>
                </a:outerShdw>
              </a:effectLst>
              <a:latin typeface="Helvetica Neue"/>
              <a:ea typeface="Helvetica Neue"/>
              <a:cs typeface="Helvetica Neue"/>
            </a:endParaRPr>
          </a:p>
          <a:p>
            <a:pPr algn="ctr">
              <a:buSzPts val="1200"/>
            </a:pPr>
            <a:r>
              <a:rPr lang="es-ES" dirty="0" smtClean="0">
                <a:solidFill>
                  <a:srgbClr val="666666"/>
                </a:solidFill>
                <a:latin typeface="Helvetica Neue"/>
                <a:ea typeface="Helvetica Neue"/>
                <a:cs typeface="Helvetica Neue"/>
              </a:rPr>
              <a:t>+ </a:t>
            </a:r>
          </a:p>
          <a:p>
            <a:pPr algn="ctr">
              <a:buSzPts val="1200"/>
            </a:pPr>
            <a:r>
              <a:rPr lang="de-DE" dirty="0" smtClean="0">
                <a:solidFill>
                  <a:srgbClr val="666666"/>
                </a:solidFill>
                <a:latin typeface="Helvetica Neue"/>
                <a:ea typeface="Helvetica Neue"/>
                <a:cs typeface="Helvetica Neue"/>
              </a:rPr>
              <a:t>Comprobar</a:t>
            </a:r>
            <a:endParaRPr lang="de-DE" dirty="0">
              <a:solidFill>
                <a:srgbClr val="666666"/>
              </a:solidFill>
              <a:latin typeface="Helvetica Neue"/>
              <a:ea typeface="Helvetica Neue"/>
              <a:cs typeface="Helvetica Neue"/>
            </a:endParaRPr>
          </a:p>
          <a:p>
            <a:pPr algn="ctr">
              <a:buSzPts val="1200"/>
            </a:pPr>
            <a:r>
              <a:rPr lang="de-DE" dirty="0">
                <a:solidFill>
                  <a:srgbClr val="666666"/>
                </a:solidFill>
                <a:latin typeface="Helvetica Neue"/>
                <a:ea typeface="Helvetica Neue"/>
                <a:cs typeface="Helvetica Neue"/>
              </a:rPr>
              <a:t>objetivos </a:t>
            </a:r>
          </a:p>
          <a:p>
            <a:pPr lvl="0" algn="ctr">
              <a:buSzPts val="1200"/>
            </a:pPr>
            <a:r>
              <a:rPr lang="de-DE" dirty="0" smtClean="0">
                <a:solidFill>
                  <a:srgbClr val="666666"/>
                </a:solidFill>
                <a:latin typeface="Helvetica Neue"/>
                <a:ea typeface="Helvetica Neue"/>
                <a:cs typeface="Helvetica Neue"/>
              </a:rPr>
              <a:t>+</a:t>
            </a:r>
          </a:p>
          <a:p>
            <a:pPr lvl="0" algn="ctr">
              <a:buSzPts val="1200"/>
            </a:pPr>
            <a:r>
              <a:rPr lang="de-DE" dirty="0" smtClean="0">
                <a:solidFill>
                  <a:srgbClr val="666666"/>
                </a:solidFill>
                <a:latin typeface="Helvetica Neue"/>
                <a:ea typeface="Helvetica Neue"/>
                <a:cs typeface="Helvetica Neue"/>
              </a:rPr>
              <a:t>Sacar </a:t>
            </a:r>
            <a:r>
              <a:rPr lang="de-DE" dirty="0" smtClean="0">
                <a:solidFill>
                  <a:srgbClr val="666666"/>
                </a:solidFill>
                <a:effectLst>
                  <a:outerShdw blurRad="38100" dist="38100" dir="2700000" algn="tl">
                    <a:srgbClr val="000000">
                      <a:alpha val="43137"/>
                    </a:srgbClr>
                  </a:outerShdw>
                </a:effectLst>
                <a:latin typeface="Helvetica Neue"/>
                <a:ea typeface="Helvetica Neue"/>
                <a:cs typeface="Helvetica Neue"/>
              </a:rPr>
              <a:t>conclusiones</a:t>
            </a:r>
          </a:p>
          <a:p>
            <a:pPr lvl="0" algn="ctr">
              <a:buSzPts val="1200"/>
            </a:pPr>
            <a:r>
              <a:rPr lang="de-DE" dirty="0" smtClean="0">
                <a:solidFill>
                  <a:srgbClr val="666666"/>
                </a:solidFill>
                <a:latin typeface="Helvetica Neue"/>
                <a:ea typeface="Helvetica Neue"/>
                <a:cs typeface="Helvetica Neue"/>
              </a:rPr>
              <a:t>+</a:t>
            </a:r>
          </a:p>
          <a:p>
            <a:pPr lvl="0" algn="ctr">
              <a:buSzPts val="1200"/>
            </a:pPr>
            <a:r>
              <a:rPr lang="de-DE" dirty="0" smtClean="0">
                <a:solidFill>
                  <a:srgbClr val="666666"/>
                </a:solidFill>
                <a:latin typeface="Helvetica Neue"/>
                <a:ea typeface="Helvetica Neue"/>
                <a:cs typeface="Helvetica Neue"/>
              </a:rPr>
              <a:t>Storytelling</a:t>
            </a:r>
          </a:p>
        </p:txBody>
      </p:sp>
      <p:cxnSp>
        <p:nvCxnSpPr>
          <p:cNvPr id="728" name="Google Shape;728;p39"/>
          <p:cNvCxnSpPr/>
          <p:nvPr/>
        </p:nvCxnSpPr>
        <p:spPr>
          <a:xfrm>
            <a:off x="3819002" y="5258069"/>
            <a:ext cx="0" cy="728178"/>
          </a:xfrm>
          <a:prstGeom prst="straightConnector1">
            <a:avLst/>
          </a:prstGeom>
          <a:noFill/>
          <a:ln w="12700" cap="flat" cmpd="sng">
            <a:solidFill>
              <a:srgbClr val="BABABA"/>
            </a:solidFill>
            <a:prstDash val="solid"/>
            <a:round/>
            <a:headEnd type="none" w="sm" len="sm"/>
            <a:tailEnd type="none" w="sm" len="sm"/>
          </a:ln>
        </p:spPr>
      </p:cxnSp>
      <p:sp>
        <p:nvSpPr>
          <p:cNvPr id="730" name="Google Shape;730;p39"/>
          <p:cNvSpPr txBox="1"/>
          <p:nvPr/>
        </p:nvSpPr>
        <p:spPr>
          <a:xfrm>
            <a:off x="3209021" y="2617370"/>
            <a:ext cx="1212300" cy="3087782"/>
          </a:xfrm>
          <a:prstGeom prst="rect">
            <a:avLst/>
          </a:prstGeom>
          <a:noFill/>
          <a:ln>
            <a:noFill/>
          </a:ln>
        </p:spPr>
        <p:txBody>
          <a:bodyPr spcFirstLastPara="1" wrap="square" lIns="91425" tIns="91425" rIns="91425" bIns="91425" anchor="ctr" anchorCtr="0">
            <a:noAutofit/>
          </a:bodyPr>
          <a:lstStyle/>
          <a:p>
            <a:pPr algn="ctr">
              <a:buSzPts val="1200"/>
            </a:pPr>
            <a:r>
              <a:rPr lang="es-ES" dirty="0" smtClean="0">
                <a:solidFill>
                  <a:srgbClr val="666666"/>
                </a:solidFill>
                <a:latin typeface="Helvetica Neue"/>
                <a:ea typeface="Helvetica Neue"/>
                <a:cs typeface="Helvetica Neue"/>
              </a:rPr>
              <a:t>Analizar datos para obtener información</a:t>
            </a:r>
          </a:p>
          <a:p>
            <a:pPr lvl="0" algn="ctr">
              <a:buSzPts val="1200"/>
            </a:pPr>
            <a:r>
              <a:rPr lang="es-ES" dirty="0" smtClean="0">
                <a:solidFill>
                  <a:srgbClr val="666666"/>
                </a:solidFill>
                <a:latin typeface="Helvetica Neue"/>
                <a:ea typeface="Helvetica Neue"/>
                <a:cs typeface="Helvetica Neue"/>
              </a:rPr>
              <a:t>+</a:t>
            </a:r>
          </a:p>
          <a:p>
            <a:pPr lvl="0" algn="ctr">
              <a:buSzPts val="1200"/>
            </a:pPr>
            <a:r>
              <a:rPr lang="es-ES" dirty="0" smtClean="0">
                <a:solidFill>
                  <a:srgbClr val="666666"/>
                </a:solidFill>
                <a:latin typeface="Helvetica Neue"/>
                <a:ea typeface="Helvetica Neue"/>
                <a:cs typeface="Helvetica Neue"/>
              </a:rPr>
              <a:t>Visualizar</a:t>
            </a:r>
            <a:endParaRPr lang="es-ES" dirty="0">
              <a:solidFill>
                <a:srgbClr val="666666"/>
              </a:solidFill>
              <a:latin typeface="Helvetica Neue"/>
              <a:ea typeface="Helvetica Neue"/>
              <a:cs typeface="Helvetica Neue"/>
            </a:endParaRPr>
          </a:p>
          <a:p>
            <a:pPr marL="0" marR="0" lvl="0" indent="0" algn="ctr" rtl="0">
              <a:lnSpc>
                <a:spcPct val="100000"/>
              </a:lnSpc>
              <a:spcBef>
                <a:spcPts val="0"/>
              </a:spcBef>
              <a:spcAft>
                <a:spcPts val="0"/>
              </a:spcAft>
              <a:buClr>
                <a:srgbClr val="000000"/>
              </a:buClr>
              <a:buSzPts val="1200"/>
              <a:buFont typeface="Arial"/>
              <a:buNone/>
            </a:pPr>
            <a:r>
              <a:rPr lang="de-DE" dirty="0" smtClean="0">
                <a:solidFill>
                  <a:srgbClr val="666666"/>
                </a:solidFill>
                <a:latin typeface="Helvetica Neue"/>
                <a:ea typeface="Helvetica Neue"/>
                <a:cs typeface="Helvetica Neue"/>
              </a:rPr>
              <a:t>+</a:t>
            </a:r>
            <a:endParaRPr lang="de-DE" dirty="0">
              <a:solidFill>
                <a:srgbClr val="666666"/>
              </a:solidFill>
              <a:latin typeface="Helvetica Neue"/>
              <a:ea typeface="Helvetica Neue"/>
              <a:cs typeface="Helvetica Neue"/>
            </a:endParaRPr>
          </a:p>
          <a:p>
            <a:pPr algn="ctr">
              <a:buSzPts val="1200"/>
            </a:pPr>
            <a:r>
              <a:rPr lang="de-DE" dirty="0" smtClean="0">
                <a:solidFill>
                  <a:srgbClr val="666666"/>
                </a:solidFill>
                <a:latin typeface="Helvetica Neue"/>
                <a:ea typeface="Helvetica Neue"/>
                <a:cs typeface="Helvetica Neue"/>
              </a:rPr>
              <a:t>Corregir </a:t>
            </a:r>
            <a:r>
              <a:rPr lang="de-DE" dirty="0">
                <a:solidFill>
                  <a:srgbClr val="666666"/>
                </a:solidFill>
                <a:latin typeface="Helvetica Neue"/>
                <a:ea typeface="Helvetica Neue"/>
                <a:cs typeface="Helvetica Neue"/>
              </a:rPr>
              <a:t>errores </a:t>
            </a:r>
          </a:p>
          <a:p>
            <a:pPr marL="0" marR="0" lvl="0" indent="0" algn="ctr" rtl="0">
              <a:lnSpc>
                <a:spcPct val="100000"/>
              </a:lnSpc>
              <a:spcBef>
                <a:spcPts val="0"/>
              </a:spcBef>
              <a:spcAft>
                <a:spcPts val="0"/>
              </a:spcAft>
              <a:buClr>
                <a:srgbClr val="000000"/>
              </a:buClr>
              <a:buSzPts val="1200"/>
              <a:buFont typeface="Arial"/>
              <a:buNone/>
            </a:pPr>
            <a:endParaRPr lang="de-DE" dirty="0">
              <a:solidFill>
                <a:srgbClr val="666666"/>
              </a:solidFill>
              <a:latin typeface="Helvetica Neue"/>
              <a:ea typeface="Helvetica Neue"/>
              <a:cs typeface="Helvetica Neue"/>
            </a:endParaRPr>
          </a:p>
        </p:txBody>
      </p:sp>
      <p:cxnSp>
        <p:nvCxnSpPr>
          <p:cNvPr id="733" name="Google Shape;733;p39"/>
          <p:cNvCxnSpPr/>
          <p:nvPr/>
        </p:nvCxnSpPr>
        <p:spPr>
          <a:xfrm>
            <a:off x="758854" y="5258069"/>
            <a:ext cx="0" cy="728178"/>
          </a:xfrm>
          <a:prstGeom prst="straightConnector1">
            <a:avLst/>
          </a:prstGeom>
          <a:noFill/>
          <a:ln w="12700" cap="flat" cmpd="sng">
            <a:solidFill>
              <a:srgbClr val="BABABA"/>
            </a:solidFill>
            <a:prstDash val="solid"/>
            <a:round/>
            <a:headEnd type="none" w="sm" len="sm"/>
            <a:tailEnd type="none" w="sm" len="sm"/>
          </a:ln>
        </p:spPr>
      </p:cxnSp>
      <p:sp>
        <p:nvSpPr>
          <p:cNvPr id="735" name="Google Shape;735;p39"/>
          <p:cNvSpPr txBox="1"/>
          <p:nvPr/>
        </p:nvSpPr>
        <p:spPr>
          <a:xfrm>
            <a:off x="152704" y="2638976"/>
            <a:ext cx="1212300" cy="2619092"/>
          </a:xfrm>
          <a:prstGeom prst="rect">
            <a:avLst/>
          </a:prstGeom>
          <a:noFill/>
          <a:ln>
            <a:noFill/>
          </a:ln>
        </p:spPr>
        <p:txBody>
          <a:bodyPr spcFirstLastPara="1" wrap="square" lIns="91425" tIns="91425" rIns="91425" bIns="91425" anchor="ctr" anchorCtr="0">
            <a:noAutofit/>
          </a:bodyPr>
          <a:lstStyle/>
          <a:p>
            <a:pPr algn="ctr">
              <a:buSzPts val="1200"/>
            </a:pPr>
            <a:r>
              <a:rPr lang="de-DE" dirty="0">
                <a:solidFill>
                  <a:srgbClr val="666666"/>
                </a:solidFill>
                <a:latin typeface="Helvetica Neue"/>
                <a:ea typeface="Helvetica Neue"/>
                <a:cs typeface="Helvetica Neue"/>
              </a:rPr>
              <a:t>Recopilar información</a:t>
            </a:r>
          </a:p>
          <a:p>
            <a:pPr marL="0" marR="0" lvl="0" indent="0" algn="ctr" rtl="0">
              <a:lnSpc>
                <a:spcPct val="100000"/>
              </a:lnSpc>
              <a:spcBef>
                <a:spcPts val="0"/>
              </a:spcBef>
              <a:spcAft>
                <a:spcPts val="0"/>
              </a:spcAft>
              <a:buClr>
                <a:srgbClr val="000000"/>
              </a:buClr>
              <a:buSzPts val="1200"/>
              <a:buFont typeface="Arial"/>
              <a:buNone/>
            </a:pPr>
            <a:r>
              <a:rPr lang="de-DE" dirty="0" smtClean="0">
                <a:solidFill>
                  <a:srgbClr val="666666"/>
                </a:solidFill>
                <a:latin typeface="Helvetica Neue"/>
                <a:ea typeface="Helvetica Neue"/>
                <a:cs typeface="Helvetica Neue"/>
              </a:rPr>
              <a:t>+</a:t>
            </a:r>
            <a:endParaRPr lang="de-DE" dirty="0">
              <a:solidFill>
                <a:srgbClr val="666666"/>
              </a:solidFill>
              <a:latin typeface="Helvetica Neue"/>
              <a:ea typeface="Helvetica Neue"/>
              <a:cs typeface="Helvetica Neue"/>
            </a:endParaRPr>
          </a:p>
          <a:p>
            <a:pPr algn="ctr">
              <a:buSzPts val="1200"/>
            </a:pPr>
            <a:r>
              <a:rPr lang="de-DE" dirty="0" smtClean="0">
                <a:solidFill>
                  <a:srgbClr val="666666"/>
                </a:solidFill>
                <a:latin typeface="Helvetica Neue"/>
                <a:ea typeface="Helvetica Neue"/>
                <a:cs typeface="Helvetica Neue"/>
              </a:rPr>
              <a:t>Descubrir </a:t>
            </a:r>
          </a:p>
          <a:p>
            <a:pPr algn="ctr">
              <a:buSzPts val="1200"/>
            </a:pPr>
            <a:r>
              <a:rPr lang="de-DE" dirty="0" smtClean="0">
                <a:solidFill>
                  <a:srgbClr val="666666"/>
                </a:solidFill>
                <a:latin typeface="Helvetica Neue"/>
                <a:ea typeface="Helvetica Neue"/>
                <a:cs typeface="Helvetica Neue"/>
              </a:rPr>
              <a:t>+</a:t>
            </a:r>
          </a:p>
          <a:p>
            <a:pPr algn="ctr">
              <a:buSzPts val="1200"/>
            </a:pPr>
            <a:r>
              <a:rPr lang="es-ES" dirty="0" smtClean="0">
                <a:solidFill>
                  <a:srgbClr val="666666"/>
                </a:solidFill>
                <a:latin typeface="Helvetica Neue"/>
                <a:ea typeface="Helvetica Neue"/>
                <a:cs typeface="Helvetica Neue"/>
              </a:rPr>
              <a:t>Poner en </a:t>
            </a:r>
            <a:r>
              <a:rPr lang="es-ES" dirty="0" smtClean="0">
                <a:solidFill>
                  <a:srgbClr val="666666"/>
                </a:solidFill>
                <a:effectLst>
                  <a:outerShdw blurRad="38100" dist="38100" dir="2700000" algn="tl">
                    <a:srgbClr val="000000">
                      <a:alpha val="43137"/>
                    </a:srgbClr>
                  </a:outerShdw>
                </a:effectLst>
                <a:latin typeface="Helvetica Neue"/>
                <a:ea typeface="Helvetica Neue"/>
                <a:cs typeface="Helvetica Neue"/>
              </a:rPr>
              <a:t>contexto</a:t>
            </a:r>
            <a:endParaRPr lang="es-ES" dirty="0">
              <a:solidFill>
                <a:srgbClr val="666666"/>
              </a:solidFill>
              <a:effectLst>
                <a:outerShdw blurRad="38100" dist="38100" dir="2700000" algn="tl">
                  <a:srgbClr val="000000">
                    <a:alpha val="43137"/>
                  </a:srgbClr>
                </a:outerShdw>
              </a:effectLst>
              <a:latin typeface="Helvetica Neue"/>
              <a:ea typeface="Helvetica Neue"/>
              <a:cs typeface="Helvetica Neue"/>
            </a:endParaRPr>
          </a:p>
          <a:p>
            <a:pPr algn="ctr">
              <a:buSzPts val="1200"/>
            </a:pPr>
            <a:r>
              <a:rPr lang="de-DE" dirty="0" smtClean="0">
                <a:solidFill>
                  <a:srgbClr val="666666"/>
                </a:solidFill>
                <a:latin typeface="Helvetica Neue"/>
                <a:ea typeface="Helvetica Neue"/>
                <a:cs typeface="Helvetica Neue"/>
              </a:rPr>
              <a:t>+</a:t>
            </a:r>
            <a:endParaRPr lang="de-DE" dirty="0">
              <a:solidFill>
                <a:srgbClr val="666666"/>
              </a:solidFill>
              <a:latin typeface="Helvetica Neue"/>
              <a:ea typeface="Helvetica Neue"/>
              <a:cs typeface="Helvetica Neue"/>
            </a:endParaRPr>
          </a:p>
          <a:p>
            <a:pPr marL="0" marR="0" lvl="0" indent="0" algn="ctr" rtl="0">
              <a:lnSpc>
                <a:spcPct val="100000"/>
              </a:lnSpc>
              <a:spcBef>
                <a:spcPts val="0"/>
              </a:spcBef>
              <a:spcAft>
                <a:spcPts val="0"/>
              </a:spcAft>
              <a:buClr>
                <a:srgbClr val="000000"/>
              </a:buClr>
              <a:buSzPts val="1200"/>
              <a:buFont typeface="Arial"/>
              <a:buNone/>
            </a:pPr>
            <a:r>
              <a:rPr lang="de-DE" dirty="0" smtClean="0">
                <a:solidFill>
                  <a:srgbClr val="666666"/>
                </a:solidFill>
                <a:latin typeface="Helvetica Neue"/>
                <a:ea typeface="Helvetica Neue"/>
                <a:cs typeface="Helvetica Neue"/>
              </a:rPr>
              <a:t>Definir </a:t>
            </a:r>
            <a:r>
              <a:rPr lang="de-DE" dirty="0" smtClean="0">
                <a:solidFill>
                  <a:srgbClr val="666666"/>
                </a:solidFill>
                <a:effectLst>
                  <a:outerShdw blurRad="38100" dist="38100" dir="2700000" algn="tl">
                    <a:srgbClr val="000000">
                      <a:alpha val="43137"/>
                    </a:srgbClr>
                  </a:outerShdw>
                </a:effectLst>
                <a:latin typeface="Helvetica Neue"/>
                <a:ea typeface="Helvetica Neue"/>
                <a:cs typeface="Helvetica Neue"/>
              </a:rPr>
              <a:t>objetivos</a:t>
            </a:r>
          </a:p>
        </p:txBody>
      </p:sp>
      <p:cxnSp>
        <p:nvCxnSpPr>
          <p:cNvPr id="737" name="Google Shape;737;p39"/>
          <p:cNvCxnSpPr/>
          <p:nvPr/>
        </p:nvCxnSpPr>
        <p:spPr>
          <a:xfrm>
            <a:off x="6807777" y="5406849"/>
            <a:ext cx="0" cy="695637"/>
          </a:xfrm>
          <a:prstGeom prst="straightConnector1">
            <a:avLst/>
          </a:prstGeom>
          <a:noFill/>
          <a:ln w="12700" cap="flat" cmpd="sng">
            <a:solidFill>
              <a:srgbClr val="BABABA"/>
            </a:solidFill>
            <a:prstDash val="solid"/>
            <a:round/>
            <a:headEnd type="none" w="sm" len="sm"/>
            <a:tailEnd type="none" w="sm" len="sm"/>
          </a:ln>
        </p:spPr>
      </p:cxnSp>
      <p:sp>
        <p:nvSpPr>
          <p:cNvPr id="740" name="Google Shape;740;p39"/>
          <p:cNvSpPr txBox="1"/>
          <p:nvPr/>
        </p:nvSpPr>
        <p:spPr>
          <a:xfrm>
            <a:off x="6104199" y="2638973"/>
            <a:ext cx="1450574" cy="2767876"/>
          </a:xfrm>
          <a:prstGeom prst="rect">
            <a:avLst/>
          </a:prstGeom>
          <a:noFill/>
          <a:ln>
            <a:noFill/>
          </a:ln>
        </p:spPr>
        <p:txBody>
          <a:bodyPr spcFirstLastPara="1" wrap="square" lIns="91425" tIns="91425" rIns="91425" bIns="91425" anchor="ctr" anchorCtr="0">
            <a:noAutofit/>
          </a:bodyPr>
          <a:lstStyle/>
          <a:p>
            <a:pPr lvl="0" algn="ctr">
              <a:buSzPts val="1200"/>
            </a:pPr>
            <a:r>
              <a:rPr lang="de-DE" dirty="0" smtClean="0">
                <a:solidFill>
                  <a:srgbClr val="666666"/>
                </a:solidFill>
                <a:latin typeface="Helvetica Neue"/>
                <a:ea typeface="Helvetica Neue"/>
                <a:cs typeface="Helvetica Neue"/>
              </a:rPr>
              <a:t>Transformar </a:t>
            </a:r>
            <a:r>
              <a:rPr lang="de-DE" dirty="0">
                <a:solidFill>
                  <a:srgbClr val="666666"/>
                </a:solidFill>
                <a:latin typeface="Helvetica Neue"/>
                <a:ea typeface="Helvetica Neue"/>
                <a:cs typeface="Helvetica Neue"/>
              </a:rPr>
              <a:t>datos</a:t>
            </a:r>
          </a:p>
          <a:p>
            <a:pPr lvl="0" algn="ctr">
              <a:buSzPts val="1200"/>
            </a:pPr>
            <a:r>
              <a:rPr lang="de-DE" dirty="0">
                <a:solidFill>
                  <a:srgbClr val="666666"/>
                </a:solidFill>
                <a:latin typeface="Helvetica Neue"/>
                <a:ea typeface="Helvetica Neue"/>
                <a:cs typeface="Helvetica Neue"/>
              </a:rPr>
              <a:t>+</a:t>
            </a:r>
          </a:p>
          <a:p>
            <a:pPr algn="ctr">
              <a:buSzPts val="1200"/>
            </a:pPr>
            <a:r>
              <a:rPr lang="de-DE" dirty="0" smtClean="0">
                <a:solidFill>
                  <a:srgbClr val="666666"/>
                </a:solidFill>
                <a:latin typeface="Helvetica Neue"/>
                <a:ea typeface="Helvetica Neue"/>
                <a:cs typeface="Helvetica Neue"/>
              </a:rPr>
              <a:t>Nuevas columnas</a:t>
            </a:r>
          </a:p>
          <a:p>
            <a:pPr algn="ctr">
              <a:buSzPts val="1200"/>
            </a:pPr>
            <a:r>
              <a:rPr lang="de-DE" dirty="0" smtClean="0">
                <a:solidFill>
                  <a:srgbClr val="666666"/>
                </a:solidFill>
                <a:latin typeface="Helvetica Neue"/>
                <a:ea typeface="Helvetica Neue"/>
                <a:cs typeface="Helvetica Neue"/>
              </a:rPr>
              <a:t>(SIA, NLP, token...)</a:t>
            </a:r>
            <a:endParaRPr lang="de-DE" dirty="0">
              <a:solidFill>
                <a:srgbClr val="666666"/>
              </a:solidFill>
              <a:latin typeface="Helvetica Neue"/>
              <a:ea typeface="Helvetica Neue"/>
              <a:cs typeface="Helvetica Neue"/>
            </a:endParaRPr>
          </a:p>
          <a:p>
            <a:pPr lvl="0" algn="ctr">
              <a:buSzPts val="1200"/>
            </a:pPr>
            <a:r>
              <a:rPr lang="de-DE" dirty="0">
                <a:solidFill>
                  <a:srgbClr val="666666"/>
                </a:solidFill>
                <a:latin typeface="Helvetica Neue"/>
                <a:ea typeface="Helvetica Neue"/>
                <a:cs typeface="Helvetica Neue"/>
              </a:rPr>
              <a:t>+ </a:t>
            </a:r>
            <a:endParaRPr lang="de-DE" dirty="0" smtClean="0">
              <a:solidFill>
                <a:srgbClr val="666666"/>
              </a:solidFill>
              <a:latin typeface="Helvetica Neue"/>
              <a:ea typeface="Helvetica Neue"/>
              <a:cs typeface="Helvetica Neue"/>
            </a:endParaRPr>
          </a:p>
          <a:p>
            <a:pPr lvl="0" algn="ctr">
              <a:buSzPts val="1200"/>
            </a:pPr>
            <a:r>
              <a:rPr lang="de-DE" dirty="0" smtClean="0">
                <a:solidFill>
                  <a:srgbClr val="666666"/>
                </a:solidFill>
                <a:effectLst>
                  <a:outerShdw blurRad="38100" dist="38100" dir="2700000" algn="tl">
                    <a:srgbClr val="000000">
                      <a:alpha val="43137"/>
                    </a:srgbClr>
                  </a:outerShdw>
                </a:effectLst>
                <a:latin typeface="Helvetica Neue"/>
                <a:ea typeface="Helvetica Neue"/>
                <a:cs typeface="Helvetica Neue"/>
              </a:rPr>
              <a:t>Ampliar </a:t>
            </a:r>
          </a:p>
          <a:p>
            <a:pPr lvl="0" algn="ctr">
              <a:buSzPts val="1200"/>
            </a:pPr>
            <a:r>
              <a:rPr lang="de-DE" dirty="0" smtClean="0">
                <a:solidFill>
                  <a:srgbClr val="666666"/>
                </a:solidFill>
                <a:effectLst>
                  <a:outerShdw blurRad="38100" dist="38100" dir="2700000" algn="tl">
                    <a:srgbClr val="000000">
                      <a:alpha val="43137"/>
                    </a:srgbClr>
                  </a:outerShdw>
                </a:effectLst>
                <a:latin typeface="Helvetica Neue"/>
                <a:ea typeface="Helvetica Neue"/>
                <a:cs typeface="Helvetica Neue"/>
              </a:rPr>
              <a:t>Base </a:t>
            </a:r>
            <a:r>
              <a:rPr lang="de-DE" dirty="0">
                <a:solidFill>
                  <a:srgbClr val="666666"/>
                </a:solidFill>
                <a:effectLst>
                  <a:outerShdw blurRad="38100" dist="38100" dir="2700000" algn="tl">
                    <a:srgbClr val="000000">
                      <a:alpha val="43137"/>
                    </a:srgbClr>
                  </a:outerShdw>
                </a:effectLst>
                <a:latin typeface="Helvetica Neue"/>
                <a:ea typeface="Helvetica Neue"/>
                <a:cs typeface="Helvetica Neue"/>
              </a:rPr>
              <a:t>de </a:t>
            </a:r>
            <a:r>
              <a:rPr lang="de-DE" dirty="0" smtClean="0">
                <a:solidFill>
                  <a:srgbClr val="666666"/>
                </a:solidFill>
                <a:effectLst>
                  <a:outerShdw blurRad="38100" dist="38100" dir="2700000" algn="tl">
                    <a:srgbClr val="000000">
                      <a:alpha val="43137"/>
                    </a:srgbClr>
                  </a:outerShdw>
                </a:effectLst>
                <a:latin typeface="Helvetica Neue"/>
                <a:ea typeface="Helvetica Neue"/>
                <a:cs typeface="Helvetica Neue"/>
              </a:rPr>
              <a:t>datos</a:t>
            </a:r>
            <a:endParaRPr lang="de-DE" dirty="0">
              <a:solidFill>
                <a:srgbClr val="666666"/>
              </a:solidFill>
              <a:effectLst>
                <a:outerShdw blurRad="38100" dist="38100" dir="2700000" algn="tl">
                  <a:srgbClr val="000000">
                    <a:alpha val="43137"/>
                  </a:srgbClr>
                </a:outerShdw>
              </a:effectLst>
              <a:latin typeface="Helvetica Neue"/>
              <a:ea typeface="Helvetica Neue"/>
              <a:cs typeface="Helvetica Neue"/>
            </a:endParaRPr>
          </a:p>
        </p:txBody>
      </p:sp>
      <p:sp>
        <p:nvSpPr>
          <p:cNvPr id="40" name="1 Título"/>
          <p:cNvSpPr txBox="1">
            <a:spLocks/>
          </p:cNvSpPr>
          <p:nvPr/>
        </p:nvSpPr>
        <p:spPr>
          <a:xfrm>
            <a:off x="93688" y="1629464"/>
            <a:ext cx="1242741" cy="970945"/>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smtClean="0">
                <a:latin typeface="Bahnschrift SemiLight Condensed" panose="020B0502040204020203" pitchFamily="34" charset="0"/>
                <a:ea typeface="Adobe Fangsong Std R" pitchFamily="18" charset="-128"/>
              </a:rPr>
              <a:t>Entender la problemática</a:t>
            </a:r>
            <a:endParaRPr lang="es-ES" sz="1800" b="1" dirty="0">
              <a:latin typeface="Bahnschrift SemiLight Condensed" panose="020B0502040204020203" pitchFamily="34" charset="0"/>
              <a:ea typeface="Adobe Fangsong Std R" pitchFamily="18" charset="-128"/>
            </a:endParaRPr>
          </a:p>
        </p:txBody>
      </p:sp>
      <p:sp>
        <p:nvSpPr>
          <p:cNvPr id="51" name="Google Shape;543;p33"/>
          <p:cNvSpPr/>
          <p:nvPr/>
        </p:nvSpPr>
        <p:spPr>
          <a:xfrm>
            <a:off x="467470" y="2435790"/>
            <a:ext cx="418355" cy="203182"/>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43;p33"/>
          <p:cNvSpPr/>
          <p:nvPr/>
        </p:nvSpPr>
        <p:spPr>
          <a:xfrm>
            <a:off x="2123654" y="2435790"/>
            <a:ext cx="418355" cy="203182"/>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43;p33"/>
          <p:cNvSpPr/>
          <p:nvPr/>
        </p:nvSpPr>
        <p:spPr>
          <a:xfrm>
            <a:off x="3563814" y="2435790"/>
            <a:ext cx="418355" cy="203182"/>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3;p33"/>
          <p:cNvSpPr/>
          <p:nvPr/>
        </p:nvSpPr>
        <p:spPr>
          <a:xfrm>
            <a:off x="5147990" y="2435790"/>
            <a:ext cx="418355" cy="203182"/>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43;p33"/>
          <p:cNvSpPr/>
          <p:nvPr/>
        </p:nvSpPr>
        <p:spPr>
          <a:xfrm>
            <a:off x="6587009" y="2435790"/>
            <a:ext cx="418355" cy="203182"/>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43;p33"/>
          <p:cNvSpPr/>
          <p:nvPr/>
        </p:nvSpPr>
        <p:spPr>
          <a:xfrm>
            <a:off x="8243193" y="2435790"/>
            <a:ext cx="418355" cy="203182"/>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43;p33"/>
          <p:cNvSpPr/>
          <p:nvPr/>
        </p:nvSpPr>
        <p:spPr>
          <a:xfrm>
            <a:off x="9683353" y="2435790"/>
            <a:ext cx="418355" cy="203182"/>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43;p33"/>
          <p:cNvSpPr/>
          <p:nvPr/>
        </p:nvSpPr>
        <p:spPr>
          <a:xfrm>
            <a:off x="11267529" y="2435790"/>
            <a:ext cx="418355" cy="203182"/>
          </a:xfrm>
          <a:prstGeom prst="triangle">
            <a:avLst>
              <a:gd name="adj" fmla="val 48324"/>
            </a:avLst>
          </a:prstGeom>
          <a:solidFill>
            <a:srgbClr val="FFFFFF"/>
          </a:solidFill>
          <a:ln>
            <a:noFill/>
          </a:ln>
          <a:effectLst>
            <a:outerShdw blurRad="57150" dist="38100" dir="18000000" algn="bl" rotWithShape="0">
              <a:srgbClr val="000000">
                <a:alpha val="1176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1 Título"/>
          <p:cNvSpPr txBox="1">
            <a:spLocks/>
          </p:cNvSpPr>
          <p:nvPr/>
        </p:nvSpPr>
        <p:spPr>
          <a:xfrm>
            <a:off x="9357575" y="1629464"/>
            <a:ext cx="1043725" cy="970944"/>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smtClean="0">
                <a:latin typeface="Bahnschrift SemiLight Condensed" panose="020B0502040204020203" pitchFamily="34" charset="0"/>
                <a:ea typeface="Adobe Fangsong Std R" pitchFamily="18" charset="-128"/>
              </a:rPr>
              <a:t>Validar resultados</a:t>
            </a:r>
            <a:endParaRPr lang="es-ES" sz="1800" b="1" dirty="0">
              <a:latin typeface="Bahnschrift SemiLight Condensed" panose="020B0502040204020203" pitchFamily="34" charset="0"/>
              <a:ea typeface="Adobe Fangsong Std R" pitchFamily="18" charset="-128"/>
            </a:endParaRPr>
          </a:p>
          <a:p>
            <a:pPr algn="ctr"/>
            <a:endParaRPr lang="es-ES" sz="1800" b="1" dirty="0">
              <a:latin typeface="Bahnschrift SemiLight Condensed" panose="020B0502040204020203" pitchFamily="34" charset="0"/>
              <a:ea typeface="Adobe Fangsong Std R" pitchFamily="18" charset="-128"/>
            </a:endParaRPr>
          </a:p>
        </p:txBody>
      </p:sp>
      <p:sp>
        <p:nvSpPr>
          <p:cNvPr id="63" name="1 Título"/>
          <p:cNvSpPr txBox="1">
            <a:spLocks/>
          </p:cNvSpPr>
          <p:nvPr/>
        </p:nvSpPr>
        <p:spPr>
          <a:xfrm>
            <a:off x="1735217" y="1629464"/>
            <a:ext cx="1121832" cy="977764"/>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smtClean="0">
                <a:latin typeface="Bahnschrift SemiLight Condensed" panose="020B0502040204020203" pitchFamily="34" charset="0"/>
                <a:ea typeface="Adobe Fangsong Std R" pitchFamily="18" charset="-128"/>
              </a:rPr>
              <a:t>Recolectar datos</a:t>
            </a:r>
            <a:endParaRPr lang="es-ES" sz="1800" b="1" dirty="0">
              <a:latin typeface="Bahnschrift SemiLight Condensed" panose="020B0502040204020203" pitchFamily="34" charset="0"/>
              <a:ea typeface="Adobe Fangsong Std R" pitchFamily="18" charset="-128"/>
            </a:endParaRPr>
          </a:p>
        </p:txBody>
      </p:sp>
      <p:sp>
        <p:nvSpPr>
          <p:cNvPr id="64" name="1 Título"/>
          <p:cNvSpPr txBox="1">
            <a:spLocks/>
          </p:cNvSpPr>
          <p:nvPr/>
        </p:nvSpPr>
        <p:spPr>
          <a:xfrm>
            <a:off x="3120874" y="1629463"/>
            <a:ext cx="1412456" cy="970945"/>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smtClean="0">
                <a:latin typeface="Bahnschrift SemiLight Condensed" panose="020B0502040204020203" pitchFamily="34" charset="0"/>
                <a:ea typeface="Adobe Fangsong Std R" pitchFamily="18" charset="-128"/>
              </a:rPr>
              <a:t>Explorar </a:t>
            </a:r>
            <a:r>
              <a:rPr lang="es-ES" sz="1800" b="1" dirty="0">
                <a:latin typeface="Bahnschrift SemiLight Condensed" panose="020B0502040204020203" pitchFamily="34" charset="0"/>
                <a:ea typeface="Adobe Fangsong Std R" pitchFamily="18" charset="-128"/>
              </a:rPr>
              <a:t>y </a:t>
            </a:r>
            <a:r>
              <a:rPr lang="es-ES" sz="1800" b="1" dirty="0" smtClean="0">
                <a:latin typeface="Bahnschrift SemiLight Condensed" panose="020B0502040204020203" pitchFamily="34" charset="0"/>
                <a:ea typeface="Adobe Fangsong Std R" pitchFamily="18" charset="-128"/>
              </a:rPr>
              <a:t>analizar datos</a:t>
            </a:r>
            <a:endParaRPr lang="es-ES" sz="1800" b="1" dirty="0">
              <a:latin typeface="Bahnschrift SemiLight Condensed" panose="020B0502040204020203" pitchFamily="34" charset="0"/>
              <a:ea typeface="Adobe Fangsong Std R" pitchFamily="18" charset="-128"/>
            </a:endParaRPr>
          </a:p>
        </p:txBody>
      </p:sp>
      <p:sp>
        <p:nvSpPr>
          <p:cNvPr id="65" name="1 Título"/>
          <p:cNvSpPr txBox="1">
            <a:spLocks/>
          </p:cNvSpPr>
          <p:nvPr/>
        </p:nvSpPr>
        <p:spPr>
          <a:xfrm>
            <a:off x="6072946" y="1629464"/>
            <a:ext cx="1531705" cy="1000588"/>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smtClean="0">
                <a:latin typeface="Bahnschrift SemiLight Condensed" panose="020B0502040204020203" pitchFamily="34" charset="0"/>
                <a:ea typeface="Adobe Fangsong Std R" pitchFamily="18" charset="-128"/>
              </a:rPr>
              <a:t>Pre-procesar </a:t>
            </a:r>
          </a:p>
          <a:p>
            <a:pPr algn="ctr"/>
            <a:r>
              <a:rPr lang="es-ES" sz="1800" b="1" dirty="0" smtClean="0">
                <a:latin typeface="Bahnschrift SemiLight Condensed" panose="020B0502040204020203" pitchFamily="34" charset="0"/>
                <a:ea typeface="Adobe Fangsong Std R" pitchFamily="18" charset="-128"/>
              </a:rPr>
              <a:t>textos</a:t>
            </a:r>
            <a:endParaRPr lang="es-ES" sz="1800" b="1" dirty="0">
              <a:latin typeface="Bahnschrift SemiLight Condensed" panose="020B0502040204020203" pitchFamily="34" charset="0"/>
              <a:ea typeface="Adobe Fangsong Std R" pitchFamily="18" charset="-128"/>
            </a:endParaRPr>
          </a:p>
        </p:txBody>
      </p:sp>
      <p:sp>
        <p:nvSpPr>
          <p:cNvPr id="68" name="1 Título"/>
          <p:cNvSpPr txBox="1">
            <a:spLocks/>
          </p:cNvSpPr>
          <p:nvPr/>
        </p:nvSpPr>
        <p:spPr>
          <a:xfrm>
            <a:off x="4659807" y="1605816"/>
            <a:ext cx="1413139" cy="1011554"/>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smtClean="0">
                <a:latin typeface="Bahnschrift SemiLight Condensed" panose="020B0502040204020203" pitchFamily="34" charset="0"/>
                <a:ea typeface="Adobe Fangsong Std R" pitchFamily="18" charset="-128"/>
              </a:rPr>
              <a:t>Evaluar primeros resultados</a:t>
            </a:r>
            <a:endParaRPr lang="es-ES" sz="1800" b="1" dirty="0">
              <a:latin typeface="Bahnschrift SemiLight Condensed" panose="020B0502040204020203" pitchFamily="34" charset="0"/>
              <a:ea typeface="Adobe Fangsong Std R" pitchFamily="18" charset="-128"/>
            </a:endParaRPr>
          </a:p>
        </p:txBody>
      </p:sp>
      <p:sp>
        <p:nvSpPr>
          <p:cNvPr id="69" name="1 Título"/>
          <p:cNvSpPr txBox="1">
            <a:spLocks/>
          </p:cNvSpPr>
          <p:nvPr/>
        </p:nvSpPr>
        <p:spPr>
          <a:xfrm>
            <a:off x="7689018" y="1629464"/>
            <a:ext cx="1526703" cy="970944"/>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smtClean="0">
                <a:latin typeface="Bahnschrift SemiLight Condensed" panose="020B0502040204020203" pitchFamily="34" charset="0"/>
                <a:ea typeface="Adobe Fangsong Std R" pitchFamily="18" charset="-128"/>
              </a:rPr>
              <a:t>Optimizar y</a:t>
            </a:r>
          </a:p>
          <a:p>
            <a:pPr algn="ctr"/>
            <a:r>
              <a:rPr lang="es-ES" sz="1800" b="1" dirty="0" smtClean="0">
                <a:latin typeface="Bahnschrift SemiLight Condensed" panose="020B0502040204020203" pitchFamily="34" charset="0"/>
                <a:ea typeface="Adobe Fangsong Std R" pitchFamily="18" charset="-128"/>
              </a:rPr>
              <a:t>ajustar </a:t>
            </a:r>
            <a:endParaRPr lang="es-ES" sz="1800" b="1" dirty="0">
              <a:latin typeface="Bahnschrift SemiLight Condensed" panose="020B0502040204020203" pitchFamily="34" charset="0"/>
              <a:ea typeface="Adobe Fangsong Std R" pitchFamily="18" charset="-128"/>
            </a:endParaRPr>
          </a:p>
        </p:txBody>
      </p:sp>
      <p:sp>
        <p:nvSpPr>
          <p:cNvPr id="71" name="1 Título"/>
          <p:cNvSpPr txBox="1">
            <a:spLocks/>
          </p:cNvSpPr>
          <p:nvPr/>
        </p:nvSpPr>
        <p:spPr>
          <a:xfrm>
            <a:off x="10657673" y="1605816"/>
            <a:ext cx="1526703" cy="994592"/>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r>
              <a:rPr lang="es-ES" sz="1800" b="1" dirty="0" smtClean="0">
                <a:latin typeface="Bahnschrift SemiLight Condensed" panose="020B0502040204020203" pitchFamily="34" charset="0"/>
                <a:ea typeface="Adobe Fangsong Std R" pitchFamily="18" charset="-128"/>
              </a:rPr>
              <a:t>Pensar </a:t>
            </a:r>
          </a:p>
          <a:p>
            <a:pPr algn="ctr"/>
            <a:r>
              <a:rPr lang="es-ES" sz="1800" b="1" dirty="0" smtClean="0">
                <a:latin typeface="Bahnschrift SemiLight Condensed" panose="020B0502040204020203" pitchFamily="34" charset="0"/>
                <a:ea typeface="Adobe Fangsong Std R" pitchFamily="18" charset="-128"/>
              </a:rPr>
              <a:t>más allá</a:t>
            </a:r>
            <a:endParaRPr lang="es-ES" sz="1800" b="1" dirty="0">
              <a:latin typeface="Bahnschrift SemiLight Condensed" panose="020B0502040204020203" pitchFamily="34" charset="0"/>
              <a:ea typeface="Adobe Fangsong Std R" pitchFamily="18" charset="-128"/>
            </a:endParaRPr>
          </a:p>
        </p:txBody>
      </p:sp>
      <p:graphicFrame>
        <p:nvGraphicFramePr>
          <p:cNvPr id="5" name="4 Diagrama"/>
          <p:cNvGraphicFramePr/>
          <p:nvPr>
            <p:extLst>
              <p:ext uri="{D42A27DB-BD31-4B8C-83A1-F6EECF244321}">
                <p14:modId xmlns:p14="http://schemas.microsoft.com/office/powerpoint/2010/main" val="1782915325"/>
              </p:ext>
            </p:extLst>
          </p:nvPr>
        </p:nvGraphicFramePr>
        <p:xfrm>
          <a:off x="-676274" y="5885130"/>
          <a:ext cx="12715874" cy="610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6" name="45 Diagrama"/>
          <p:cNvGraphicFramePr/>
          <p:nvPr>
            <p:extLst>
              <p:ext uri="{D42A27DB-BD31-4B8C-83A1-F6EECF244321}">
                <p14:modId xmlns:p14="http://schemas.microsoft.com/office/powerpoint/2010/main" val="1795142285"/>
              </p:ext>
            </p:extLst>
          </p:nvPr>
        </p:nvGraphicFramePr>
        <p:xfrm>
          <a:off x="10245562" y="7642"/>
          <a:ext cx="1884363" cy="12562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01933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300" y="768785"/>
            <a:ext cx="6743699" cy="538677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24288" y="1104900"/>
            <a:ext cx="4249770" cy="5050661"/>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Rectángulo redondeado"/>
          <p:cNvSpPr/>
          <p:nvPr/>
        </p:nvSpPr>
        <p:spPr>
          <a:xfrm>
            <a:off x="7441887" y="4155098"/>
            <a:ext cx="4365937" cy="2000464"/>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redondeado"/>
          <p:cNvSpPr/>
          <p:nvPr/>
        </p:nvSpPr>
        <p:spPr>
          <a:xfrm>
            <a:off x="4751140" y="581025"/>
            <a:ext cx="331109" cy="5727700"/>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22352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279" y="1294178"/>
            <a:ext cx="7316691" cy="4861383"/>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8" name="7 Rectángulo redondeado"/>
          <p:cNvSpPr/>
          <p:nvPr/>
        </p:nvSpPr>
        <p:spPr>
          <a:xfrm>
            <a:off x="4441825" y="1009650"/>
            <a:ext cx="339725" cy="5298311"/>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24288" y="1104900"/>
            <a:ext cx="4249770" cy="5050661"/>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Rectángulo redondeado"/>
          <p:cNvSpPr/>
          <p:nvPr/>
        </p:nvSpPr>
        <p:spPr>
          <a:xfrm>
            <a:off x="7441887" y="4155098"/>
            <a:ext cx="4365937" cy="2000464"/>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543129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765" y="1461444"/>
            <a:ext cx="7317718" cy="4526852"/>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13" name="12 Rectángulo redondeado"/>
          <p:cNvSpPr/>
          <p:nvPr/>
        </p:nvSpPr>
        <p:spPr>
          <a:xfrm>
            <a:off x="1077226" y="4882280"/>
            <a:ext cx="331109" cy="965200"/>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Rectángulo redondeado"/>
          <p:cNvSpPr/>
          <p:nvPr/>
        </p:nvSpPr>
        <p:spPr>
          <a:xfrm>
            <a:off x="4830077" y="1104900"/>
            <a:ext cx="331109" cy="4962525"/>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24288" y="1104900"/>
            <a:ext cx="4249770" cy="5050661"/>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redondeado"/>
          <p:cNvSpPr/>
          <p:nvPr/>
        </p:nvSpPr>
        <p:spPr>
          <a:xfrm>
            <a:off x="7441887" y="4155098"/>
            <a:ext cx="4365937" cy="2000464"/>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14213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6674" y="1296680"/>
            <a:ext cx="9042351" cy="5394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C:\Users\Buba\Documents\CURSOS-PROGRAMACION\IT-Academy\IT-DATA-SCIENCE\DS-Proyecto\Imagenes_diapos\Personas_Ayuntamiento\Lluisa_ALC_2014_sept.jpg"/>
          <p:cNvPicPr>
            <a:picLocks noChangeAspect="1" noChangeArrowheads="1"/>
          </p:cNvPicPr>
          <p:nvPr/>
        </p:nvPicPr>
        <p:blipFill rotWithShape="1">
          <a:blip r:embed="rId3">
            <a:extLst>
              <a:ext uri="{28A0092B-C50C-407E-A947-70E740481C1C}">
                <a14:useLocalDpi xmlns:a14="http://schemas.microsoft.com/office/drawing/2010/main" val="0"/>
              </a:ext>
            </a:extLst>
          </a:blip>
          <a:srcRect b="5840"/>
          <a:stretch/>
        </p:blipFill>
        <p:spPr bwMode="auto">
          <a:xfrm>
            <a:off x="646018" y="1563727"/>
            <a:ext cx="1509354" cy="2071192"/>
          </a:xfrm>
          <a:prstGeom prst="rect">
            <a:avLst/>
          </a:prstGeom>
          <a:noFill/>
          <a:effectLst>
            <a:outerShdw blurRad="50800" dist="63500" dir="2400000" algn="ctr" rotWithShape="0">
              <a:schemeClr val="accent3">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11" name="2 Título"/>
          <p:cNvSpPr txBox="1">
            <a:spLocks/>
          </p:cNvSpPr>
          <p:nvPr/>
        </p:nvSpPr>
        <p:spPr>
          <a:xfrm>
            <a:off x="646018" y="710293"/>
            <a:ext cx="4051778" cy="414453"/>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just"/>
            <a:r>
              <a:rPr lang="es-ES" sz="2000" b="1" dirty="0" err="1" smtClean="0">
                <a:solidFill>
                  <a:schemeClr val="tx1"/>
                </a:solidFill>
                <a:latin typeface="Bahnschrift SemiLight Condensed" panose="020B0502040204020203" pitchFamily="34" charset="0"/>
                <a:ea typeface="Adobe Fangsong Std R" pitchFamily="18" charset="-128"/>
              </a:rPr>
              <a:t>Lluïsa</a:t>
            </a:r>
            <a:r>
              <a:rPr lang="es-ES" sz="2000" b="1" dirty="0" smtClean="0">
                <a:solidFill>
                  <a:schemeClr val="tx1"/>
                </a:solidFill>
                <a:latin typeface="Bahnschrift SemiLight Condensed" panose="020B0502040204020203" pitchFamily="34" charset="0"/>
                <a:ea typeface="Adobe Fangsong Std R" pitchFamily="18" charset="-128"/>
              </a:rPr>
              <a:t> </a:t>
            </a:r>
            <a:r>
              <a:rPr lang="es-ES" sz="2000" b="1" dirty="0" err="1" smtClean="0">
                <a:solidFill>
                  <a:schemeClr val="tx1"/>
                </a:solidFill>
                <a:latin typeface="Bahnschrift SemiLight Condensed" panose="020B0502040204020203" pitchFamily="34" charset="0"/>
                <a:ea typeface="Adobe Fangsong Std R" pitchFamily="18" charset="-128"/>
              </a:rPr>
              <a:t>Moret</a:t>
            </a:r>
            <a:r>
              <a:rPr lang="es-ES" sz="2000" b="1" dirty="0" smtClean="0">
                <a:solidFill>
                  <a:schemeClr val="tx1"/>
                </a:solidFill>
                <a:latin typeface="Bahnschrift SemiLight Condensed" panose="020B0502040204020203" pitchFamily="34" charset="0"/>
                <a:ea typeface="Adobe Fangsong Std R" pitchFamily="18" charset="-128"/>
              </a:rPr>
              <a:t>, PSC, alcaldesa</a:t>
            </a:r>
            <a:endParaRPr lang="es-ES" sz="2000" b="1" dirty="0">
              <a:solidFill>
                <a:schemeClr val="tx1"/>
              </a:solidFill>
              <a:latin typeface="Bahnschrift SemiLight Condensed" panose="020B0502040204020203" pitchFamily="34" charset="0"/>
              <a:ea typeface="Adobe Fangsong Std R" pitchFamily="18" charset="-128"/>
            </a:endParaRPr>
          </a:p>
        </p:txBody>
      </p:sp>
      <p:grpSp>
        <p:nvGrpSpPr>
          <p:cNvPr id="12" name="11 Grupo"/>
          <p:cNvGrpSpPr/>
          <p:nvPr/>
        </p:nvGrpSpPr>
        <p:grpSpPr>
          <a:xfrm>
            <a:off x="10763826" y="534612"/>
            <a:ext cx="1234120" cy="1199317"/>
            <a:chOff x="6516142" y="4797152"/>
            <a:chExt cx="1234120" cy="1199317"/>
          </a:xfrm>
          <a:solidFill>
            <a:srgbClr val="1DBD7C"/>
          </a:solidFill>
        </p:grpSpPr>
        <p:sp>
          <p:nvSpPr>
            <p:cNvPr id="13" name="12 Elipse"/>
            <p:cNvSpPr/>
            <p:nvPr/>
          </p:nvSpPr>
          <p:spPr>
            <a:xfrm>
              <a:off x="6516142" y="4797152"/>
              <a:ext cx="1234120" cy="1199317"/>
            </a:xfrm>
            <a:prstGeom prst="ellipse">
              <a:avLst/>
            </a:prstGeom>
            <a:grpFill/>
            <a:ln w="12700">
              <a:solidFill>
                <a:srgbClr val="1DBD7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13 Arco"/>
            <p:cNvSpPr/>
            <p:nvPr/>
          </p:nvSpPr>
          <p:spPr>
            <a:xfrm rot="9324441">
              <a:off x="6922863" y="5292613"/>
              <a:ext cx="590183" cy="366484"/>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0" name="19 Elipse"/>
            <p:cNvSpPr/>
            <p:nvPr/>
          </p:nvSpPr>
          <p:spPr>
            <a:xfrm>
              <a:off x="6953452"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21 Elipse"/>
            <p:cNvSpPr/>
            <p:nvPr/>
          </p:nvSpPr>
          <p:spPr>
            <a:xfrm>
              <a:off x="7232908"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3954840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Llamada rectangular redondeada"/>
          <p:cNvSpPr/>
          <p:nvPr/>
        </p:nvSpPr>
        <p:spPr>
          <a:xfrm rot="5400000">
            <a:off x="5454733" y="515140"/>
            <a:ext cx="6214791" cy="6182933"/>
          </a:xfrm>
          <a:prstGeom prst="wedgeRoundRectCallout">
            <a:avLst/>
          </a:prstGeom>
          <a:solidFill>
            <a:srgbClr val="F9F9F9"/>
          </a:solidFill>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lIns="102870" tIns="51435" rIns="102870" bIns="51435" spcCol="0" rtlCol="0" anchor="ctr"/>
          <a:lstStyle/>
          <a:p>
            <a:pPr algn="ctr"/>
            <a:endParaRPr lang="es-ES"/>
          </a:p>
        </p:txBody>
      </p:sp>
      <p:sp>
        <p:nvSpPr>
          <p:cNvPr id="6" name="5 CuadroTexto"/>
          <p:cNvSpPr txBox="1"/>
          <p:nvPr/>
        </p:nvSpPr>
        <p:spPr>
          <a:xfrm>
            <a:off x="5787214" y="681580"/>
            <a:ext cx="5549830" cy="5878532"/>
          </a:xfrm>
          <a:prstGeom prst="rect">
            <a:avLst/>
          </a:prstGeom>
          <a:noFill/>
        </p:spPr>
        <p:txBody>
          <a:bodyPr wrap="square" rtlCol="0">
            <a:spAutoFit/>
          </a:bodyPr>
          <a:lstStyle/>
          <a:p>
            <a:pPr algn="just"/>
            <a:endParaRPr lang="es-ES" sz="1200" dirty="0" smtClean="0">
              <a:latin typeface="Helvetica Neue" panose="020B0604020202020204" charset="0"/>
            </a:endParaRPr>
          </a:p>
          <a:p>
            <a:pPr algn="just"/>
            <a:r>
              <a:rPr lang="es-ES" b="1" dirty="0">
                <a:latin typeface="Helvetica Neue" panose="020B0604020202020204" charset="0"/>
              </a:rPr>
              <a:t>Cultura i </a:t>
            </a:r>
            <a:r>
              <a:rPr lang="es-ES" b="1" dirty="0" err="1">
                <a:latin typeface="Helvetica Neue" panose="020B0604020202020204" charset="0"/>
              </a:rPr>
              <a:t>festes</a:t>
            </a:r>
            <a:r>
              <a:rPr lang="es-ES" dirty="0">
                <a:latin typeface="Helvetica Neue" panose="020B0604020202020204" charset="0"/>
              </a:rPr>
              <a:t>. </a:t>
            </a:r>
            <a:r>
              <a:rPr lang="es-ES" b="1" dirty="0" err="1">
                <a:latin typeface="Helvetica Neue" panose="020B0604020202020204" charset="0"/>
              </a:rPr>
              <a:t>Llibertat</a:t>
            </a:r>
            <a:r>
              <a:rPr lang="es-ES" b="1" dirty="0">
                <a:latin typeface="Helvetica Neue" panose="020B0604020202020204" charset="0"/>
              </a:rPr>
              <a:t> per </a:t>
            </a:r>
            <a:r>
              <a:rPr lang="es-ES" b="1" dirty="0" err="1">
                <a:latin typeface="Helvetica Neue" panose="020B0604020202020204" charset="0"/>
              </a:rPr>
              <a:t>gaudir</a:t>
            </a:r>
            <a:r>
              <a:rPr lang="es-ES" dirty="0">
                <a:latin typeface="Helvetica Neue" panose="020B0604020202020204" charset="0"/>
              </a:rPr>
              <a:t>. </a:t>
            </a:r>
            <a:endParaRPr lang="es-ES" dirty="0" smtClean="0">
              <a:latin typeface="Helvetica Neue" panose="020B0604020202020204" charset="0"/>
            </a:endParaRPr>
          </a:p>
          <a:p>
            <a:pPr algn="just"/>
            <a:r>
              <a:rPr lang="es-ES" dirty="0" smtClean="0">
                <a:latin typeface="Helvetica Neue" panose="020B0604020202020204" charset="0"/>
              </a:rPr>
              <a:t>En </a:t>
            </a:r>
            <a:r>
              <a:rPr lang="es-ES" dirty="0" err="1">
                <a:latin typeface="Helvetica Neue" panose="020B0604020202020204" charset="0"/>
              </a:rPr>
              <a:t>aquestes</a:t>
            </a:r>
            <a:r>
              <a:rPr lang="es-ES" dirty="0">
                <a:latin typeface="Helvetica Neue" panose="020B0604020202020204" charset="0"/>
              </a:rPr>
              <a:t> dates, </a:t>
            </a:r>
            <a:r>
              <a:rPr lang="es-ES" dirty="0" err="1">
                <a:latin typeface="Helvetica Neue" panose="020B0604020202020204" charset="0"/>
              </a:rPr>
              <a:t>SantBoi</a:t>
            </a:r>
            <a:r>
              <a:rPr lang="es-ES" dirty="0">
                <a:latin typeface="Helvetica Neue" panose="020B0604020202020204" charset="0"/>
              </a:rPr>
              <a:t> experimenta una </a:t>
            </a:r>
            <a:r>
              <a:rPr lang="es-ES" dirty="0" err="1">
                <a:latin typeface="Helvetica Neue" panose="020B0604020202020204" charset="0"/>
              </a:rPr>
              <a:t>època</a:t>
            </a:r>
            <a:r>
              <a:rPr lang="es-ES" dirty="0">
                <a:latin typeface="Helvetica Neue" panose="020B0604020202020204" charset="0"/>
              </a:rPr>
              <a:t> </a:t>
            </a:r>
            <a:r>
              <a:rPr lang="es-ES" dirty="0" err="1">
                <a:latin typeface="Helvetica Neue" panose="020B0604020202020204" charset="0"/>
              </a:rPr>
              <a:t>d'especial</a:t>
            </a:r>
            <a:r>
              <a:rPr lang="es-ES" dirty="0">
                <a:latin typeface="Helvetica Neue" panose="020B0604020202020204" charset="0"/>
              </a:rPr>
              <a:t> </a:t>
            </a:r>
            <a:r>
              <a:rPr lang="es-ES" b="1" dirty="0" err="1">
                <a:latin typeface="Helvetica Neue" panose="020B0604020202020204" charset="0"/>
              </a:rPr>
              <a:t>dinamisme</a:t>
            </a:r>
            <a:r>
              <a:rPr lang="es-ES" dirty="0">
                <a:latin typeface="Helvetica Neue" panose="020B0604020202020204" charset="0"/>
              </a:rPr>
              <a:t> cultural. </a:t>
            </a:r>
            <a:r>
              <a:rPr lang="es-ES" dirty="0" err="1">
                <a:latin typeface="Helvetica Neue" panose="020B0604020202020204" charset="0"/>
              </a:rPr>
              <a:t>Amb</a:t>
            </a:r>
            <a:r>
              <a:rPr lang="es-ES" dirty="0">
                <a:latin typeface="Helvetica Neue" panose="020B0604020202020204" charset="0"/>
              </a:rPr>
              <a:t> </a:t>
            </a:r>
            <a:r>
              <a:rPr lang="es-ES" dirty="0" err="1">
                <a:latin typeface="Helvetica Neue" panose="020B0604020202020204" charset="0"/>
              </a:rPr>
              <a:t>l'arribada</a:t>
            </a:r>
            <a:r>
              <a:rPr lang="es-ES" dirty="0">
                <a:latin typeface="Helvetica Neue" panose="020B0604020202020204" charset="0"/>
              </a:rPr>
              <a:t> del </a:t>
            </a:r>
            <a:r>
              <a:rPr lang="es-ES" b="1" dirty="0">
                <a:latin typeface="Helvetica Neue" panose="020B0604020202020204" charset="0"/>
              </a:rPr>
              <a:t>bon </a:t>
            </a:r>
            <a:r>
              <a:rPr lang="es-ES" b="1" dirty="0" err="1">
                <a:latin typeface="Helvetica Neue" panose="020B0604020202020204" charset="0"/>
              </a:rPr>
              <a:t>temps</a:t>
            </a:r>
            <a:r>
              <a:rPr lang="es-ES" b="1" dirty="0">
                <a:latin typeface="Helvetica Neue" panose="020B0604020202020204" charset="0"/>
              </a:rPr>
              <a:t> </a:t>
            </a:r>
            <a:r>
              <a:rPr lang="es-ES" dirty="0" err="1">
                <a:latin typeface="Helvetica Neue" panose="020B0604020202020204" charset="0"/>
              </a:rPr>
              <a:t>arribem</a:t>
            </a:r>
            <a:r>
              <a:rPr lang="es-ES" dirty="0">
                <a:latin typeface="Helvetica Neue" panose="020B0604020202020204" charset="0"/>
              </a:rPr>
              <a:t> també </a:t>
            </a:r>
            <a:r>
              <a:rPr lang="es-ES" dirty="0" err="1">
                <a:latin typeface="Helvetica Neue" panose="020B0604020202020204" charset="0"/>
              </a:rPr>
              <a:t>molts</a:t>
            </a:r>
            <a:r>
              <a:rPr lang="es-ES" dirty="0">
                <a:latin typeface="Helvetica Neue" panose="020B0604020202020204" charset="0"/>
              </a:rPr>
              <a:t> </a:t>
            </a:r>
            <a:r>
              <a:rPr lang="es-ES" dirty="0" err="1">
                <a:latin typeface="Helvetica Neue" panose="020B0604020202020204" charset="0"/>
              </a:rPr>
              <a:t>dels</a:t>
            </a:r>
            <a:r>
              <a:rPr lang="es-ES" dirty="0">
                <a:latin typeface="Helvetica Neue" panose="020B0604020202020204" charset="0"/>
              </a:rPr>
              <a:t> </a:t>
            </a:r>
            <a:r>
              <a:rPr lang="es-ES" dirty="0" err="1">
                <a:latin typeface="Helvetica Neue" panose="020B0604020202020204" charset="0"/>
              </a:rPr>
              <a:t>esdeveniments</a:t>
            </a:r>
            <a:r>
              <a:rPr lang="es-ES" dirty="0">
                <a:latin typeface="Helvetica Neue" panose="020B0604020202020204" charset="0"/>
              </a:rPr>
              <a:t> </a:t>
            </a:r>
            <a:r>
              <a:rPr lang="es-ES" dirty="0" err="1">
                <a:latin typeface="Helvetica Neue" panose="020B0604020202020204" charset="0"/>
              </a:rPr>
              <a:t>festius</a:t>
            </a:r>
            <a:r>
              <a:rPr lang="es-ES" dirty="0">
                <a:latin typeface="Helvetica Neue" panose="020B0604020202020204" charset="0"/>
              </a:rPr>
              <a:t> i </a:t>
            </a:r>
            <a:r>
              <a:rPr lang="es-ES" dirty="0" err="1">
                <a:latin typeface="Helvetica Neue" panose="020B0604020202020204" charset="0"/>
              </a:rPr>
              <a:t>culturals</a:t>
            </a:r>
            <a:r>
              <a:rPr lang="es-ES" dirty="0">
                <a:latin typeface="Helvetica Neue" panose="020B0604020202020204" charset="0"/>
              </a:rPr>
              <a:t> </a:t>
            </a:r>
            <a:r>
              <a:rPr lang="es-ES" dirty="0" err="1">
                <a:latin typeface="Helvetica Neue" panose="020B0604020202020204" charset="0"/>
              </a:rPr>
              <a:t>cabdals</a:t>
            </a:r>
            <a:r>
              <a:rPr lang="es-ES" dirty="0">
                <a:latin typeface="Helvetica Neue" panose="020B0604020202020204" charset="0"/>
              </a:rPr>
              <a:t> en el </a:t>
            </a:r>
            <a:r>
              <a:rPr lang="es-ES" dirty="0" err="1">
                <a:latin typeface="Helvetica Neue" panose="020B0604020202020204" charset="0"/>
              </a:rPr>
              <a:t>calendari</a:t>
            </a:r>
            <a:r>
              <a:rPr lang="es-ES" dirty="0">
                <a:latin typeface="Helvetica Neue" panose="020B0604020202020204" charset="0"/>
              </a:rPr>
              <a:t> vital de les </a:t>
            </a:r>
            <a:r>
              <a:rPr lang="es-ES" dirty="0" err="1">
                <a:latin typeface="Helvetica Neue" panose="020B0604020202020204" charset="0"/>
              </a:rPr>
              <a:t>santboianes</a:t>
            </a:r>
            <a:r>
              <a:rPr lang="es-ES" dirty="0">
                <a:latin typeface="Helvetica Neue" panose="020B0604020202020204" charset="0"/>
              </a:rPr>
              <a:t> i </a:t>
            </a:r>
            <a:r>
              <a:rPr lang="es-ES" dirty="0" err="1">
                <a:latin typeface="Helvetica Neue" panose="020B0604020202020204" charset="0"/>
              </a:rPr>
              <a:t>els</a:t>
            </a:r>
            <a:r>
              <a:rPr lang="es-ES" dirty="0">
                <a:latin typeface="Helvetica Neue" panose="020B0604020202020204" charset="0"/>
              </a:rPr>
              <a:t> </a:t>
            </a:r>
            <a:r>
              <a:rPr lang="es-ES" dirty="0" err="1">
                <a:latin typeface="Helvetica Neue" panose="020B0604020202020204" charset="0"/>
              </a:rPr>
              <a:t>santboians</a:t>
            </a:r>
            <a:r>
              <a:rPr lang="es-ES" dirty="0">
                <a:latin typeface="Helvetica Neue" panose="020B0604020202020204" charset="0"/>
              </a:rPr>
              <a:t>. </a:t>
            </a:r>
            <a:r>
              <a:rPr lang="es-ES" dirty="0" err="1">
                <a:latin typeface="Helvetica Neue" panose="020B0604020202020204" charset="0"/>
              </a:rPr>
              <a:t>Aquest</a:t>
            </a:r>
            <a:r>
              <a:rPr lang="es-ES" dirty="0">
                <a:latin typeface="Helvetica Neue" panose="020B0604020202020204" charset="0"/>
              </a:rPr>
              <a:t> </a:t>
            </a:r>
            <a:r>
              <a:rPr lang="es-ES" dirty="0" err="1">
                <a:latin typeface="Helvetica Neue" panose="020B0604020202020204" charset="0"/>
              </a:rPr>
              <a:t>any</a:t>
            </a:r>
            <a:r>
              <a:rPr lang="es-ES" dirty="0">
                <a:latin typeface="Helvetica Neue" panose="020B0604020202020204" charset="0"/>
              </a:rPr>
              <a:t> encara </a:t>
            </a:r>
            <a:r>
              <a:rPr lang="es-ES" dirty="0" err="1">
                <a:latin typeface="Helvetica Neue" panose="020B0604020202020204" charset="0"/>
              </a:rPr>
              <a:t>més</a:t>
            </a:r>
            <a:r>
              <a:rPr lang="es-ES" dirty="0">
                <a:latin typeface="Helvetica Neue" panose="020B0604020202020204" charset="0"/>
              </a:rPr>
              <a:t> </a:t>
            </a:r>
            <a:r>
              <a:rPr lang="es-ES" dirty="0" err="1">
                <a:latin typeface="Helvetica Neue" panose="020B0604020202020204" charset="0"/>
              </a:rPr>
              <a:t>desitjat</a:t>
            </a:r>
            <a:r>
              <a:rPr lang="es-ES" dirty="0">
                <a:latin typeface="Helvetica Neue" panose="020B0604020202020204" charset="0"/>
              </a:rPr>
              <a:t>, ja que les </a:t>
            </a:r>
            <a:r>
              <a:rPr lang="es-ES" dirty="0" err="1">
                <a:latin typeface="Helvetica Neue" panose="020B0604020202020204" charset="0"/>
              </a:rPr>
              <a:t>restriccions</a:t>
            </a:r>
            <a:r>
              <a:rPr lang="es-ES" dirty="0">
                <a:latin typeface="Helvetica Neue" panose="020B0604020202020204" charset="0"/>
              </a:rPr>
              <a:t> </a:t>
            </a:r>
            <a:r>
              <a:rPr lang="es-ES" dirty="0" err="1">
                <a:latin typeface="Helvetica Neue" panose="020B0604020202020204" charset="0"/>
              </a:rPr>
              <a:t>amb</a:t>
            </a:r>
            <a:r>
              <a:rPr lang="es-ES" dirty="0">
                <a:latin typeface="Helvetica Neue" panose="020B0604020202020204" charset="0"/>
              </a:rPr>
              <a:t> </a:t>
            </a:r>
            <a:r>
              <a:rPr lang="es-ES" dirty="0" err="1">
                <a:latin typeface="Helvetica Neue" panose="020B0604020202020204" charset="0"/>
              </a:rPr>
              <a:t>motiu</a:t>
            </a:r>
            <a:r>
              <a:rPr lang="es-ES" dirty="0">
                <a:latin typeface="Helvetica Neue" panose="020B0604020202020204" charset="0"/>
              </a:rPr>
              <a:t> de la </a:t>
            </a:r>
            <a:r>
              <a:rPr lang="es-ES" dirty="0" err="1">
                <a:latin typeface="Helvetica Neue" panose="020B0604020202020204" charset="0"/>
              </a:rPr>
              <a:t>pandèmia</a:t>
            </a:r>
            <a:r>
              <a:rPr lang="es-ES" dirty="0">
                <a:latin typeface="Helvetica Neue" panose="020B0604020202020204" charset="0"/>
              </a:rPr>
              <a:t> de la covid-19 ja no afecten el normal </a:t>
            </a:r>
            <a:r>
              <a:rPr lang="es-ES" dirty="0" err="1">
                <a:latin typeface="Helvetica Neue" panose="020B0604020202020204" charset="0"/>
              </a:rPr>
              <a:t>funcionament</a:t>
            </a:r>
            <a:r>
              <a:rPr lang="es-ES" dirty="0">
                <a:latin typeface="Helvetica Neue" panose="020B0604020202020204" charset="0"/>
              </a:rPr>
              <a:t> </a:t>
            </a:r>
            <a:r>
              <a:rPr lang="es-ES" dirty="0" err="1">
                <a:latin typeface="Helvetica Neue" panose="020B0604020202020204" charset="0"/>
              </a:rPr>
              <a:t>dels</a:t>
            </a:r>
            <a:r>
              <a:rPr lang="es-ES" dirty="0">
                <a:latin typeface="Helvetica Neue" panose="020B0604020202020204" charset="0"/>
              </a:rPr>
              <a:t> </a:t>
            </a:r>
            <a:r>
              <a:rPr lang="es-ES" dirty="0" err="1">
                <a:latin typeface="Helvetica Neue" panose="020B0604020202020204" charset="0"/>
              </a:rPr>
              <a:t>actes</a:t>
            </a:r>
            <a:r>
              <a:rPr lang="es-ES" dirty="0">
                <a:latin typeface="Helvetica Neue" panose="020B0604020202020204" charset="0"/>
              </a:rPr>
              <a:t> que </a:t>
            </a:r>
            <a:r>
              <a:rPr lang="es-ES" dirty="0" err="1">
                <a:latin typeface="Helvetica Neue" panose="020B0604020202020204" charset="0"/>
              </a:rPr>
              <a:t>celebrem</a:t>
            </a:r>
            <a:r>
              <a:rPr lang="es-ES" dirty="0">
                <a:latin typeface="Helvetica Neue" panose="020B0604020202020204" charset="0"/>
              </a:rPr>
              <a:t>. La cultura </a:t>
            </a:r>
            <a:r>
              <a:rPr lang="es-ES" dirty="0" err="1">
                <a:latin typeface="Helvetica Neue" panose="020B0604020202020204" charset="0"/>
              </a:rPr>
              <a:t>expressa</a:t>
            </a:r>
            <a:r>
              <a:rPr lang="es-ES" dirty="0">
                <a:latin typeface="Helvetica Neue" panose="020B0604020202020204" charset="0"/>
              </a:rPr>
              <a:t> la </a:t>
            </a:r>
            <a:r>
              <a:rPr lang="es-ES" b="1" dirty="0" err="1">
                <a:latin typeface="Helvetica Neue" panose="020B0604020202020204" charset="0"/>
              </a:rPr>
              <a:t>capacitat</a:t>
            </a:r>
            <a:r>
              <a:rPr lang="es-ES" b="1" dirty="0">
                <a:latin typeface="Helvetica Neue" panose="020B0604020202020204" charset="0"/>
              </a:rPr>
              <a:t> de </a:t>
            </a:r>
            <a:r>
              <a:rPr lang="es-ES" b="1" dirty="0" err="1">
                <a:latin typeface="Helvetica Neue" panose="020B0604020202020204" charset="0"/>
              </a:rPr>
              <a:t>l'ésser</a:t>
            </a:r>
            <a:r>
              <a:rPr lang="es-ES" b="1" dirty="0">
                <a:latin typeface="Helvetica Neue" panose="020B0604020202020204" charset="0"/>
              </a:rPr>
              <a:t> </a:t>
            </a:r>
            <a:r>
              <a:rPr lang="es-ES" b="1" dirty="0" err="1">
                <a:latin typeface="Helvetica Neue" panose="020B0604020202020204" charset="0"/>
              </a:rPr>
              <a:t>humà</a:t>
            </a:r>
            <a:r>
              <a:rPr lang="es-ES" b="1" dirty="0">
                <a:latin typeface="Helvetica Neue" panose="020B0604020202020204" charset="0"/>
              </a:rPr>
              <a:t> per crear </a:t>
            </a:r>
            <a:r>
              <a:rPr lang="es-ES" dirty="0">
                <a:latin typeface="Helvetica Neue" panose="020B0604020202020204" charset="0"/>
              </a:rPr>
              <a:t>art i </a:t>
            </a:r>
            <a:r>
              <a:rPr lang="es-ES" dirty="0" err="1">
                <a:latin typeface="Helvetica Neue" panose="020B0604020202020204" charset="0"/>
              </a:rPr>
              <a:t>tradicions</a:t>
            </a:r>
            <a:r>
              <a:rPr lang="es-ES" dirty="0">
                <a:latin typeface="Helvetica Neue" panose="020B0604020202020204" charset="0"/>
              </a:rPr>
              <a:t> a partir </a:t>
            </a:r>
            <a:r>
              <a:rPr lang="es-ES" dirty="0" err="1">
                <a:latin typeface="Helvetica Neue" panose="020B0604020202020204" charset="0"/>
              </a:rPr>
              <a:t>dels</a:t>
            </a:r>
            <a:r>
              <a:rPr lang="es-ES" dirty="0">
                <a:latin typeface="Helvetica Neue" panose="020B0604020202020204" charset="0"/>
              </a:rPr>
              <a:t> </a:t>
            </a:r>
            <a:r>
              <a:rPr lang="es-ES" dirty="0" err="1">
                <a:latin typeface="Helvetica Neue" panose="020B0604020202020204" charset="0"/>
              </a:rPr>
              <a:t>nostres</a:t>
            </a:r>
            <a:r>
              <a:rPr lang="es-ES" dirty="0">
                <a:latin typeface="Helvetica Neue" panose="020B0604020202020204" charset="0"/>
              </a:rPr>
              <a:t> </a:t>
            </a:r>
            <a:r>
              <a:rPr lang="es-ES" dirty="0" err="1">
                <a:latin typeface="Helvetica Neue" panose="020B0604020202020204" charset="0"/>
              </a:rPr>
              <a:t>valors</a:t>
            </a:r>
            <a:r>
              <a:rPr lang="es-ES" dirty="0">
                <a:latin typeface="Helvetica Neue" panose="020B0604020202020204" charset="0"/>
              </a:rPr>
              <a:t> per la </a:t>
            </a:r>
            <a:r>
              <a:rPr lang="es-ES" dirty="0" err="1">
                <a:latin typeface="Helvetica Neue" panose="020B0604020202020204" charset="0"/>
              </a:rPr>
              <a:t>qual</a:t>
            </a:r>
            <a:r>
              <a:rPr lang="es-ES" dirty="0">
                <a:latin typeface="Helvetica Neue" panose="020B0604020202020204" charset="0"/>
              </a:rPr>
              <a:t> cosa </a:t>
            </a:r>
            <a:r>
              <a:rPr lang="es-ES" dirty="0" err="1">
                <a:latin typeface="Helvetica Neue" panose="020B0604020202020204" charset="0"/>
              </a:rPr>
              <a:t>esdevé</a:t>
            </a:r>
            <a:r>
              <a:rPr lang="es-ES" dirty="0">
                <a:latin typeface="Helvetica Neue" panose="020B0604020202020204" charset="0"/>
              </a:rPr>
              <a:t> un </a:t>
            </a:r>
            <a:r>
              <a:rPr lang="es-ES" dirty="0" err="1">
                <a:latin typeface="Helvetica Neue" panose="020B0604020202020204" charset="0"/>
              </a:rPr>
              <a:t>bé</a:t>
            </a:r>
            <a:r>
              <a:rPr lang="es-ES" dirty="0">
                <a:latin typeface="Helvetica Neue" panose="020B0604020202020204" charset="0"/>
              </a:rPr>
              <a:t> de primera </a:t>
            </a:r>
            <a:r>
              <a:rPr lang="es-ES" dirty="0" err="1">
                <a:latin typeface="Helvetica Neue" panose="020B0604020202020204" charset="0"/>
              </a:rPr>
              <a:t>necessitat</a:t>
            </a:r>
            <a:r>
              <a:rPr lang="es-ES" dirty="0">
                <a:latin typeface="Helvetica Neue" panose="020B0604020202020204" charset="0"/>
              </a:rPr>
              <a:t>. Ho </a:t>
            </a:r>
            <a:r>
              <a:rPr lang="es-ES" dirty="0" err="1">
                <a:latin typeface="Helvetica Neue" panose="020B0604020202020204" charset="0"/>
              </a:rPr>
              <a:t>hem</a:t>
            </a:r>
            <a:r>
              <a:rPr lang="es-ES" dirty="0">
                <a:latin typeface="Helvetica Neue" panose="020B0604020202020204" charset="0"/>
              </a:rPr>
              <a:t> </a:t>
            </a:r>
            <a:r>
              <a:rPr lang="es-ES" dirty="0" err="1">
                <a:latin typeface="Helvetica Neue" panose="020B0604020202020204" charset="0"/>
              </a:rPr>
              <a:t>viscut</a:t>
            </a:r>
            <a:r>
              <a:rPr lang="es-ES" dirty="0">
                <a:latin typeface="Helvetica Neue" panose="020B0604020202020204" charset="0"/>
              </a:rPr>
              <a:t> i </a:t>
            </a:r>
            <a:r>
              <a:rPr lang="es-ES" dirty="0" err="1">
                <a:latin typeface="Helvetica Neue" panose="020B0604020202020204" charset="0"/>
              </a:rPr>
              <a:t>comprovat</a:t>
            </a:r>
            <a:r>
              <a:rPr lang="es-ES" dirty="0">
                <a:latin typeface="Helvetica Neue" panose="020B0604020202020204" charset="0"/>
              </a:rPr>
              <a:t> </a:t>
            </a:r>
            <a:r>
              <a:rPr lang="es-ES" dirty="0" err="1">
                <a:latin typeface="Helvetica Neue" panose="020B0604020202020204" charset="0"/>
              </a:rPr>
              <a:t>durant</a:t>
            </a:r>
            <a:r>
              <a:rPr lang="es-ES" dirty="0">
                <a:latin typeface="Helvetica Neue" panose="020B0604020202020204" charset="0"/>
              </a:rPr>
              <a:t> la </a:t>
            </a:r>
            <a:r>
              <a:rPr lang="es-ES" dirty="0" err="1">
                <a:latin typeface="Helvetica Neue" panose="020B0604020202020204" charset="0"/>
              </a:rPr>
              <a:t>pandèmia</a:t>
            </a:r>
            <a:r>
              <a:rPr lang="es-ES" dirty="0">
                <a:latin typeface="Helvetica Neue" panose="020B0604020202020204" charset="0"/>
              </a:rPr>
              <a:t>. </a:t>
            </a:r>
            <a:endParaRPr lang="es-ES" dirty="0" smtClean="0">
              <a:latin typeface="Helvetica Neue" panose="020B0604020202020204" charset="0"/>
            </a:endParaRPr>
          </a:p>
          <a:p>
            <a:pPr algn="just"/>
            <a:r>
              <a:rPr lang="es-ES" dirty="0" smtClean="0">
                <a:latin typeface="Helvetica Neue" panose="020B0604020202020204" charset="0"/>
              </a:rPr>
              <a:t>La </a:t>
            </a:r>
            <a:r>
              <a:rPr lang="es-ES" dirty="0" err="1">
                <a:latin typeface="Helvetica Neue" panose="020B0604020202020204" charset="0"/>
              </a:rPr>
              <a:t>nostra</a:t>
            </a:r>
            <a:r>
              <a:rPr lang="es-ES" dirty="0">
                <a:latin typeface="Helvetica Neue" panose="020B0604020202020204" charset="0"/>
              </a:rPr>
              <a:t> </a:t>
            </a:r>
            <a:r>
              <a:rPr lang="es-ES" dirty="0" err="1">
                <a:latin typeface="Helvetica Neue" panose="020B0604020202020204" charset="0"/>
              </a:rPr>
              <a:t>ciutat</a:t>
            </a:r>
            <a:r>
              <a:rPr lang="es-ES" dirty="0">
                <a:latin typeface="Helvetica Neue" panose="020B0604020202020204" charset="0"/>
              </a:rPr>
              <a:t> </a:t>
            </a:r>
            <a:r>
              <a:rPr lang="es-ES" b="1" dirty="0" err="1">
                <a:latin typeface="Helvetica Neue" panose="020B0604020202020204" charset="0"/>
              </a:rPr>
              <a:t>gaudeix</a:t>
            </a:r>
            <a:r>
              <a:rPr lang="es-ES" b="1" dirty="0">
                <a:latin typeface="Helvetica Neue" panose="020B0604020202020204" charset="0"/>
              </a:rPr>
              <a:t> </a:t>
            </a:r>
            <a:r>
              <a:rPr lang="es-ES" b="1" dirty="0" err="1">
                <a:latin typeface="Helvetica Neue" panose="020B0604020202020204" charset="0"/>
              </a:rPr>
              <a:t>d'un</a:t>
            </a:r>
            <a:r>
              <a:rPr lang="es-ES" b="1" dirty="0">
                <a:latin typeface="Helvetica Neue" panose="020B0604020202020204" charset="0"/>
              </a:rPr>
              <a:t> </a:t>
            </a:r>
            <a:r>
              <a:rPr lang="es-ES" b="1" dirty="0" err="1">
                <a:latin typeface="Helvetica Neue" panose="020B0604020202020204" charset="0"/>
              </a:rPr>
              <a:t>món</a:t>
            </a:r>
            <a:r>
              <a:rPr lang="es-ES" b="1" dirty="0">
                <a:latin typeface="Helvetica Neue" panose="020B0604020202020204" charset="0"/>
              </a:rPr>
              <a:t> cultural </a:t>
            </a:r>
            <a:r>
              <a:rPr lang="es-ES" b="1" dirty="0" err="1">
                <a:latin typeface="Helvetica Neue" panose="020B0604020202020204" charset="0"/>
              </a:rPr>
              <a:t>ric</a:t>
            </a:r>
            <a:r>
              <a:rPr lang="es-ES" b="1" dirty="0">
                <a:latin typeface="Helvetica Neue" panose="020B0604020202020204" charset="0"/>
              </a:rPr>
              <a:t> i </a:t>
            </a:r>
            <a:r>
              <a:rPr lang="es-ES" b="1" dirty="0" err="1">
                <a:latin typeface="Helvetica Neue" panose="020B0604020202020204" charset="0"/>
              </a:rPr>
              <a:t>divers</a:t>
            </a:r>
            <a:r>
              <a:rPr lang="es-ES" dirty="0">
                <a:latin typeface="Helvetica Neue" panose="020B0604020202020204" charset="0"/>
              </a:rPr>
              <a:t>, </a:t>
            </a:r>
            <a:r>
              <a:rPr lang="es-ES" dirty="0" err="1">
                <a:latin typeface="Helvetica Neue" panose="020B0604020202020204" charset="0"/>
              </a:rPr>
              <a:t>amb</a:t>
            </a:r>
            <a:r>
              <a:rPr lang="es-ES" dirty="0">
                <a:latin typeface="Helvetica Neue" panose="020B0604020202020204" charset="0"/>
              </a:rPr>
              <a:t> un gran nombre de persones que configuren una </a:t>
            </a:r>
            <a:r>
              <a:rPr lang="es-ES" dirty="0" err="1">
                <a:latin typeface="Helvetica Neue" panose="020B0604020202020204" charset="0"/>
              </a:rPr>
              <a:t>comunitat</a:t>
            </a:r>
            <a:r>
              <a:rPr lang="es-ES" dirty="0">
                <a:latin typeface="Helvetica Neue" panose="020B0604020202020204" charset="0"/>
              </a:rPr>
              <a:t> cultural </a:t>
            </a:r>
            <a:r>
              <a:rPr lang="es-ES" dirty="0" err="1">
                <a:latin typeface="Helvetica Neue" panose="020B0604020202020204" charset="0"/>
              </a:rPr>
              <a:t>potent</a:t>
            </a:r>
            <a:r>
              <a:rPr lang="es-ES" dirty="0">
                <a:latin typeface="Helvetica Neue" panose="020B0604020202020204" charset="0"/>
              </a:rPr>
              <a:t> i </a:t>
            </a:r>
            <a:r>
              <a:rPr lang="es-ES" dirty="0" err="1">
                <a:latin typeface="Helvetica Neue" panose="020B0604020202020204" charset="0"/>
              </a:rPr>
              <a:t>capaç</a:t>
            </a:r>
            <a:r>
              <a:rPr lang="es-ES" dirty="0">
                <a:latin typeface="Helvetica Neue" panose="020B0604020202020204" charset="0"/>
              </a:rPr>
              <a:t> </a:t>
            </a:r>
            <a:r>
              <a:rPr lang="es-ES" dirty="0" err="1">
                <a:latin typeface="Helvetica Neue" panose="020B0604020202020204" charset="0"/>
              </a:rPr>
              <a:t>d'oferir</a:t>
            </a:r>
            <a:r>
              <a:rPr lang="es-ES" dirty="0">
                <a:latin typeface="Helvetica Neue" panose="020B0604020202020204" charset="0"/>
              </a:rPr>
              <a:t> una </a:t>
            </a:r>
            <a:r>
              <a:rPr lang="es-ES" dirty="0" err="1">
                <a:latin typeface="Helvetica Neue" panose="020B0604020202020204" charset="0"/>
              </a:rPr>
              <a:t>àmplia</a:t>
            </a:r>
            <a:r>
              <a:rPr lang="es-ES" dirty="0">
                <a:latin typeface="Helvetica Neue" panose="020B0604020202020204" charset="0"/>
              </a:rPr>
              <a:t> oferta </a:t>
            </a:r>
            <a:r>
              <a:rPr lang="es-ES" dirty="0" err="1">
                <a:latin typeface="Helvetica Neue" panose="020B0604020202020204" charset="0"/>
              </a:rPr>
              <a:t>d'activitats</a:t>
            </a:r>
            <a:r>
              <a:rPr lang="es-ES" dirty="0">
                <a:latin typeface="Helvetica Neue" panose="020B0604020202020204" charset="0"/>
              </a:rPr>
              <a:t> de </a:t>
            </a:r>
            <a:r>
              <a:rPr lang="es-ES" dirty="0" err="1">
                <a:latin typeface="Helvetica Neue" panose="020B0604020202020204" charset="0"/>
              </a:rPr>
              <a:t>qualitat</a:t>
            </a:r>
            <a:r>
              <a:rPr lang="es-ES" dirty="0">
                <a:latin typeface="Helvetica Neue" panose="020B0604020202020204" charset="0"/>
              </a:rPr>
              <a:t>. Bona </a:t>
            </a:r>
            <a:r>
              <a:rPr lang="es-ES" dirty="0" err="1">
                <a:latin typeface="Helvetica Neue" panose="020B0604020202020204" charset="0"/>
              </a:rPr>
              <a:t>mostra</a:t>
            </a:r>
            <a:r>
              <a:rPr lang="es-ES" dirty="0">
                <a:latin typeface="Helvetica Neue" panose="020B0604020202020204" charset="0"/>
              </a:rPr>
              <a:t> </a:t>
            </a:r>
            <a:r>
              <a:rPr lang="es-ES" dirty="0" err="1">
                <a:latin typeface="Helvetica Neue" panose="020B0604020202020204" charset="0"/>
              </a:rPr>
              <a:t>és</a:t>
            </a:r>
            <a:r>
              <a:rPr lang="es-ES" dirty="0">
                <a:latin typeface="Helvetica Neue" panose="020B0604020202020204" charset="0"/>
              </a:rPr>
              <a:t> la </a:t>
            </a:r>
            <a:r>
              <a:rPr lang="es-ES" dirty="0" err="1">
                <a:latin typeface="Helvetica Neue" panose="020B0604020202020204" charset="0"/>
              </a:rPr>
              <a:t>designació</a:t>
            </a:r>
            <a:r>
              <a:rPr lang="es-ES" dirty="0">
                <a:latin typeface="Helvetica Neue" panose="020B0604020202020204" charset="0"/>
              </a:rPr>
              <a:t> de </a:t>
            </a:r>
            <a:r>
              <a:rPr lang="es-ES" dirty="0" err="1">
                <a:latin typeface="Helvetica Neue" panose="020B0604020202020204" charset="0"/>
              </a:rPr>
              <a:t>SantBoi</a:t>
            </a:r>
            <a:r>
              <a:rPr lang="es-ES" dirty="0">
                <a:latin typeface="Helvetica Neue" panose="020B0604020202020204" charset="0"/>
              </a:rPr>
              <a:t> </a:t>
            </a:r>
            <a:r>
              <a:rPr lang="es-ES" dirty="0" err="1">
                <a:latin typeface="Helvetica Neue" panose="020B0604020202020204" charset="0"/>
              </a:rPr>
              <a:t>com</a:t>
            </a:r>
            <a:r>
              <a:rPr lang="es-ES" dirty="0">
                <a:latin typeface="Helvetica Neue" panose="020B0604020202020204" charset="0"/>
              </a:rPr>
              <a:t> </a:t>
            </a:r>
            <a:r>
              <a:rPr lang="es-ES" b="1" dirty="0" err="1">
                <a:latin typeface="Helvetica Neue" panose="020B0604020202020204" charset="0"/>
              </a:rPr>
              <a:t>Ciutat</a:t>
            </a:r>
            <a:r>
              <a:rPr lang="es-ES" b="1" dirty="0">
                <a:latin typeface="Helvetica Neue" panose="020B0604020202020204" charset="0"/>
              </a:rPr>
              <a:t> </a:t>
            </a:r>
            <a:r>
              <a:rPr lang="es-ES" b="1" dirty="0" err="1">
                <a:latin typeface="Helvetica Neue" panose="020B0604020202020204" charset="0"/>
              </a:rPr>
              <a:t>Gegantera</a:t>
            </a:r>
            <a:r>
              <a:rPr lang="es-ES" b="1" dirty="0">
                <a:latin typeface="Helvetica Neue" panose="020B0604020202020204" charset="0"/>
              </a:rPr>
              <a:t> </a:t>
            </a:r>
            <a:r>
              <a:rPr lang="es-ES" dirty="0">
                <a:latin typeface="Helvetica Neue" panose="020B0604020202020204" charset="0"/>
              </a:rPr>
              <a:t>2022, una </a:t>
            </a:r>
            <a:r>
              <a:rPr lang="es-ES" dirty="0" err="1">
                <a:latin typeface="Helvetica Neue" panose="020B0604020202020204" charset="0"/>
              </a:rPr>
              <a:t>elecció</a:t>
            </a:r>
            <a:r>
              <a:rPr lang="es-ES" dirty="0">
                <a:latin typeface="Helvetica Neue" panose="020B0604020202020204" charset="0"/>
              </a:rPr>
              <a:t> que </a:t>
            </a:r>
            <a:r>
              <a:rPr lang="es-ES" b="1" dirty="0" err="1">
                <a:latin typeface="Helvetica Neue" panose="020B0604020202020204" charset="0"/>
              </a:rPr>
              <a:t>ens</a:t>
            </a:r>
            <a:r>
              <a:rPr lang="es-ES" b="1" dirty="0">
                <a:latin typeface="Helvetica Neue" panose="020B0604020202020204" charset="0"/>
              </a:rPr>
              <a:t> </a:t>
            </a:r>
            <a:r>
              <a:rPr lang="es-ES" b="1" dirty="0" err="1">
                <a:latin typeface="Helvetica Neue" panose="020B0604020202020204" charset="0"/>
              </a:rPr>
              <a:t>omple</a:t>
            </a:r>
            <a:r>
              <a:rPr lang="es-ES" b="1" dirty="0">
                <a:latin typeface="Helvetica Neue" panose="020B0604020202020204" charset="0"/>
              </a:rPr>
              <a:t> </a:t>
            </a:r>
            <a:r>
              <a:rPr lang="es-ES" b="1" dirty="0" err="1">
                <a:latin typeface="Helvetica Neue" panose="020B0604020202020204" charset="0"/>
              </a:rPr>
              <a:t>d'orgull</a:t>
            </a:r>
            <a:r>
              <a:rPr lang="es-ES" b="1" dirty="0">
                <a:latin typeface="Helvetica Neue" panose="020B0604020202020204" charset="0"/>
              </a:rPr>
              <a:t> </a:t>
            </a:r>
            <a:r>
              <a:rPr lang="es-ES" dirty="0">
                <a:latin typeface="Helvetica Neue" panose="020B0604020202020204" charset="0"/>
              </a:rPr>
              <a:t>a la vegada que </a:t>
            </a:r>
            <a:r>
              <a:rPr lang="es-ES" dirty="0" err="1">
                <a:latin typeface="Helvetica Neue" panose="020B0604020202020204" charset="0"/>
              </a:rPr>
              <a:t>ens</a:t>
            </a:r>
            <a:r>
              <a:rPr lang="es-ES" dirty="0">
                <a:latin typeface="Helvetica Neue" panose="020B0604020202020204" charset="0"/>
              </a:rPr>
              <a:t> dona la </a:t>
            </a:r>
            <a:r>
              <a:rPr lang="es-ES" dirty="0" err="1">
                <a:latin typeface="Helvetica Neue" panose="020B0604020202020204" charset="0"/>
              </a:rPr>
              <a:t>possibilitat</a:t>
            </a:r>
            <a:r>
              <a:rPr lang="es-ES" dirty="0">
                <a:latin typeface="Helvetica Neue" panose="020B0604020202020204" charset="0"/>
              </a:rPr>
              <a:t> de mostrar-nos </a:t>
            </a:r>
            <a:r>
              <a:rPr lang="es-ES" dirty="0" err="1">
                <a:latin typeface="Helvetica Neue" panose="020B0604020202020204" charset="0"/>
              </a:rPr>
              <a:t>fora</a:t>
            </a:r>
            <a:r>
              <a:rPr lang="es-ES" dirty="0">
                <a:latin typeface="Helvetica Neue" panose="020B0604020202020204" charset="0"/>
              </a:rPr>
              <a:t> de la </a:t>
            </a:r>
            <a:r>
              <a:rPr lang="es-ES" dirty="0" err="1">
                <a:latin typeface="Helvetica Neue" panose="020B0604020202020204" charset="0"/>
              </a:rPr>
              <a:t>nostra</a:t>
            </a:r>
            <a:r>
              <a:rPr lang="es-ES" dirty="0">
                <a:latin typeface="Helvetica Neue" panose="020B0604020202020204" charset="0"/>
              </a:rPr>
              <a:t> </a:t>
            </a:r>
            <a:r>
              <a:rPr lang="es-ES" dirty="0" err="1">
                <a:latin typeface="Helvetica Neue" panose="020B0604020202020204" charset="0"/>
              </a:rPr>
              <a:t>ciutat</a:t>
            </a:r>
            <a:r>
              <a:rPr lang="es-ES" dirty="0">
                <a:latin typeface="Helvetica Neue" panose="020B0604020202020204" charset="0"/>
              </a:rPr>
              <a:t> i </a:t>
            </a:r>
            <a:r>
              <a:rPr lang="es-ES" dirty="0" err="1">
                <a:latin typeface="Helvetica Neue" panose="020B0604020202020204" charset="0"/>
              </a:rPr>
              <a:t>acollir</a:t>
            </a:r>
            <a:r>
              <a:rPr lang="es-ES" dirty="0">
                <a:latin typeface="Helvetica Neue" panose="020B0604020202020204" charset="0"/>
              </a:rPr>
              <a:t> al </a:t>
            </a:r>
            <a:r>
              <a:rPr lang="es-ES" dirty="0" err="1">
                <a:latin typeface="Helvetica Neue" panose="020B0604020202020204" charset="0"/>
              </a:rPr>
              <a:t>món</a:t>
            </a:r>
            <a:r>
              <a:rPr lang="es-ES" dirty="0">
                <a:latin typeface="Helvetica Neue" panose="020B0604020202020204" charset="0"/>
              </a:rPr>
              <a:t> </a:t>
            </a:r>
            <a:r>
              <a:rPr lang="es-ES" dirty="0" err="1">
                <a:latin typeface="Helvetica Neue" panose="020B0604020202020204" charset="0"/>
              </a:rPr>
              <a:t>geganter</a:t>
            </a:r>
            <a:r>
              <a:rPr lang="es-ES" dirty="0">
                <a:latin typeface="Helvetica Neue" panose="020B0604020202020204" charset="0"/>
              </a:rPr>
              <a:t> de Catalunya i </a:t>
            </a:r>
            <a:r>
              <a:rPr lang="es-ES" dirty="0" err="1">
                <a:latin typeface="Helvetica Neue" panose="020B0604020202020204" charset="0"/>
              </a:rPr>
              <a:t>d'arreu</a:t>
            </a:r>
            <a:r>
              <a:rPr lang="es-ES" dirty="0">
                <a:latin typeface="Helvetica Neue" panose="020B0604020202020204" charset="0"/>
              </a:rPr>
              <a:t> </a:t>
            </a:r>
            <a:r>
              <a:rPr lang="es-ES" dirty="0" err="1">
                <a:latin typeface="Helvetica Neue" panose="020B0604020202020204" charset="0"/>
              </a:rPr>
              <a:t>durant</a:t>
            </a:r>
            <a:r>
              <a:rPr lang="es-ES" dirty="0">
                <a:latin typeface="Helvetica Neue" panose="020B0604020202020204" charset="0"/>
              </a:rPr>
              <a:t> un </a:t>
            </a:r>
            <a:r>
              <a:rPr lang="es-ES" dirty="0" err="1">
                <a:latin typeface="Helvetica Neue" panose="020B0604020202020204" charset="0"/>
              </a:rPr>
              <a:t>cap</a:t>
            </a:r>
            <a:r>
              <a:rPr lang="es-ES" dirty="0">
                <a:latin typeface="Helvetica Neue" panose="020B0604020202020204" charset="0"/>
              </a:rPr>
              <a:t> de </a:t>
            </a:r>
            <a:r>
              <a:rPr lang="es-ES" dirty="0" err="1">
                <a:latin typeface="Helvetica Neue" panose="020B0604020202020204" charset="0"/>
              </a:rPr>
              <a:t>setmana</a:t>
            </a:r>
            <a:r>
              <a:rPr lang="es-ES" dirty="0">
                <a:latin typeface="Helvetica Neue" panose="020B0604020202020204" charset="0"/>
              </a:rPr>
              <a:t> </a:t>
            </a:r>
            <a:r>
              <a:rPr lang="es-ES" dirty="0" err="1">
                <a:latin typeface="Helvetica Neue" panose="020B0604020202020204" charset="0"/>
              </a:rPr>
              <a:t>sencer</a:t>
            </a:r>
            <a:r>
              <a:rPr lang="es-ES" dirty="0">
                <a:latin typeface="Helvetica Neue" panose="020B0604020202020204" charset="0"/>
              </a:rPr>
              <a:t>, del 13 al 15 de </a:t>
            </a:r>
            <a:r>
              <a:rPr lang="es-ES" dirty="0" err="1">
                <a:latin typeface="Helvetica Neue" panose="020B0604020202020204" charset="0"/>
              </a:rPr>
              <a:t>maig</a:t>
            </a:r>
            <a:r>
              <a:rPr lang="es-ES" dirty="0">
                <a:latin typeface="Helvetica Neue" panose="020B0604020202020204" charset="0"/>
              </a:rPr>
              <a:t>. I la </a:t>
            </a:r>
            <a:r>
              <a:rPr lang="es-ES" dirty="0" err="1">
                <a:latin typeface="Helvetica Neue" panose="020B0604020202020204" charset="0"/>
              </a:rPr>
              <a:t>setmana</a:t>
            </a:r>
            <a:r>
              <a:rPr lang="es-ES" dirty="0">
                <a:latin typeface="Helvetica Neue" panose="020B0604020202020204" charset="0"/>
              </a:rPr>
              <a:t> </a:t>
            </a:r>
            <a:r>
              <a:rPr lang="es-ES" dirty="0" err="1">
                <a:latin typeface="Helvetica Neue" panose="020B0604020202020204" charset="0"/>
              </a:rPr>
              <a:t>següent</a:t>
            </a:r>
            <a:r>
              <a:rPr lang="es-ES" dirty="0">
                <a:latin typeface="Helvetica Neue" panose="020B0604020202020204" charset="0"/>
              </a:rPr>
              <a:t> </a:t>
            </a:r>
            <a:r>
              <a:rPr lang="es-ES" b="1" dirty="0">
                <a:latin typeface="Helvetica Neue" panose="020B0604020202020204" charset="0"/>
              </a:rPr>
              <a:t>la </a:t>
            </a:r>
            <a:r>
              <a:rPr lang="es-ES" b="1" dirty="0" err="1">
                <a:latin typeface="Helvetica Neue" panose="020B0604020202020204" charset="0"/>
              </a:rPr>
              <a:t>nostra</a:t>
            </a:r>
            <a:r>
              <a:rPr lang="es-ES" b="1" dirty="0">
                <a:latin typeface="Helvetica Neue" panose="020B0604020202020204" charset="0"/>
              </a:rPr>
              <a:t> </a:t>
            </a:r>
            <a:r>
              <a:rPr lang="es-ES" b="1" dirty="0" err="1">
                <a:latin typeface="Helvetica Neue" panose="020B0604020202020204" charset="0"/>
              </a:rPr>
              <a:t>Festa</a:t>
            </a:r>
            <a:r>
              <a:rPr lang="es-ES" b="1" dirty="0">
                <a:latin typeface="Helvetica Neue" panose="020B0604020202020204" charset="0"/>
              </a:rPr>
              <a:t> </a:t>
            </a:r>
            <a:r>
              <a:rPr lang="es-ES" b="1" dirty="0" err="1">
                <a:latin typeface="Helvetica Neue" panose="020B0604020202020204" charset="0"/>
              </a:rPr>
              <a:t>Major</a:t>
            </a:r>
            <a:r>
              <a:rPr lang="es-ES" b="1" dirty="0">
                <a:latin typeface="Helvetica Neue" panose="020B0604020202020204" charset="0"/>
              </a:rPr>
              <a:t>, </a:t>
            </a:r>
            <a:r>
              <a:rPr lang="es-ES" dirty="0">
                <a:latin typeface="Helvetica Neue" panose="020B0604020202020204" charset="0"/>
              </a:rPr>
              <a:t>ja </a:t>
            </a:r>
            <a:r>
              <a:rPr lang="es-ES" dirty="0" err="1">
                <a:latin typeface="Helvetica Neue" panose="020B0604020202020204" charset="0"/>
              </a:rPr>
              <a:t>totalment</a:t>
            </a:r>
            <a:r>
              <a:rPr lang="es-ES" dirty="0">
                <a:latin typeface="Helvetica Neue" panose="020B0604020202020204" charset="0"/>
              </a:rPr>
              <a:t> </a:t>
            </a:r>
            <a:r>
              <a:rPr lang="es-ES" dirty="0" err="1">
                <a:latin typeface="Helvetica Neue" panose="020B0604020202020204" charset="0"/>
              </a:rPr>
              <a:t>normalitzada</a:t>
            </a:r>
            <a:r>
              <a:rPr lang="es-ES" dirty="0">
                <a:latin typeface="Helvetica Neue" panose="020B0604020202020204" charset="0"/>
              </a:rPr>
              <a:t> i que </a:t>
            </a:r>
            <a:r>
              <a:rPr lang="es-ES" dirty="0" err="1">
                <a:latin typeface="Helvetica Neue" panose="020B0604020202020204" charset="0"/>
              </a:rPr>
              <a:t>ens</a:t>
            </a:r>
            <a:r>
              <a:rPr lang="es-ES" dirty="0">
                <a:latin typeface="Helvetica Neue" panose="020B0604020202020204" charset="0"/>
              </a:rPr>
              <a:t> </a:t>
            </a:r>
            <a:r>
              <a:rPr lang="es-ES" dirty="0" err="1">
                <a:latin typeface="Helvetica Neue" panose="020B0604020202020204" charset="0"/>
              </a:rPr>
              <a:t>permetrà</a:t>
            </a:r>
            <a:r>
              <a:rPr lang="es-ES" dirty="0">
                <a:latin typeface="Helvetica Neue" panose="020B0604020202020204" charset="0"/>
              </a:rPr>
              <a:t> </a:t>
            </a:r>
            <a:r>
              <a:rPr lang="es-ES" b="1" dirty="0" err="1">
                <a:latin typeface="Helvetica Neue" panose="020B0604020202020204" charset="0"/>
              </a:rPr>
              <a:t>viure</a:t>
            </a:r>
            <a:r>
              <a:rPr lang="es-ES" b="1" dirty="0">
                <a:latin typeface="Helvetica Neue" panose="020B0604020202020204" charset="0"/>
              </a:rPr>
              <a:t> </a:t>
            </a:r>
            <a:r>
              <a:rPr lang="es-ES" b="1" dirty="0" err="1">
                <a:latin typeface="Helvetica Neue" panose="020B0604020202020204" charset="0"/>
              </a:rPr>
              <a:t>uns</a:t>
            </a:r>
            <a:r>
              <a:rPr lang="es-ES" b="1" dirty="0">
                <a:latin typeface="Helvetica Neue" panose="020B0604020202020204" charset="0"/>
              </a:rPr>
              <a:t> </a:t>
            </a:r>
            <a:r>
              <a:rPr lang="es-ES" b="1" dirty="0" err="1">
                <a:latin typeface="Helvetica Neue" panose="020B0604020202020204" charset="0"/>
              </a:rPr>
              <a:t>dies</a:t>
            </a:r>
            <a:r>
              <a:rPr lang="es-ES" b="1" dirty="0">
                <a:latin typeface="Helvetica Neue" panose="020B0604020202020204" charset="0"/>
              </a:rPr>
              <a:t> de </a:t>
            </a:r>
            <a:r>
              <a:rPr lang="es-ES" b="1" dirty="0" err="1">
                <a:latin typeface="Helvetica Neue" panose="020B0604020202020204" charset="0"/>
              </a:rPr>
              <a:t>felicitat</a:t>
            </a:r>
            <a:r>
              <a:rPr lang="es-ES" b="1" dirty="0">
                <a:latin typeface="Helvetica Neue" panose="020B0604020202020204" charset="0"/>
              </a:rPr>
              <a:t> </a:t>
            </a:r>
            <a:r>
              <a:rPr lang="es-ES" b="1" dirty="0" err="1">
                <a:latin typeface="Helvetica Neue" panose="020B0604020202020204" charset="0"/>
              </a:rPr>
              <a:t>col·lectiva</a:t>
            </a:r>
            <a:r>
              <a:rPr lang="es-ES" b="1" dirty="0">
                <a:latin typeface="Helvetica Neue" panose="020B0604020202020204" charset="0"/>
              </a:rPr>
              <a:t> per </a:t>
            </a:r>
            <a:r>
              <a:rPr lang="es-ES" b="1" dirty="0" err="1">
                <a:latin typeface="Helvetica Neue" panose="020B0604020202020204" charset="0"/>
              </a:rPr>
              <a:t>omplir</a:t>
            </a:r>
            <a:r>
              <a:rPr lang="es-ES" b="1" dirty="0">
                <a:latin typeface="Helvetica Neue" panose="020B0604020202020204" charset="0"/>
              </a:rPr>
              <a:t> </a:t>
            </a:r>
            <a:r>
              <a:rPr lang="es-ES" b="1" dirty="0" err="1">
                <a:latin typeface="Helvetica Neue" panose="020B0604020202020204" charset="0"/>
              </a:rPr>
              <a:t>els</a:t>
            </a:r>
            <a:r>
              <a:rPr lang="es-ES" b="1" dirty="0">
                <a:latin typeface="Helvetica Neue" panose="020B0604020202020204" charset="0"/>
              </a:rPr>
              <a:t> </a:t>
            </a:r>
            <a:r>
              <a:rPr lang="es-ES" b="1" dirty="0" err="1">
                <a:latin typeface="Helvetica Neue" panose="020B0604020202020204" charset="0"/>
              </a:rPr>
              <a:t>nostres</a:t>
            </a:r>
            <a:r>
              <a:rPr lang="es-ES" b="1" dirty="0">
                <a:latin typeface="Helvetica Neue" panose="020B0604020202020204" charset="0"/>
              </a:rPr>
              <a:t> </a:t>
            </a:r>
            <a:r>
              <a:rPr lang="es-ES" b="1" dirty="0" err="1">
                <a:latin typeface="Helvetica Neue" panose="020B0604020202020204" charset="0"/>
              </a:rPr>
              <a:t>cossos</a:t>
            </a:r>
            <a:r>
              <a:rPr lang="es-ES" b="1" dirty="0">
                <a:latin typeface="Helvetica Neue" panose="020B0604020202020204" charset="0"/>
              </a:rPr>
              <a:t> de </a:t>
            </a:r>
            <a:r>
              <a:rPr lang="es-ES" b="1" dirty="0" err="1">
                <a:latin typeface="Helvetica Neue" panose="020B0604020202020204" charset="0"/>
              </a:rPr>
              <a:t>bones</a:t>
            </a:r>
            <a:r>
              <a:rPr lang="es-ES" b="1" dirty="0">
                <a:latin typeface="Helvetica Neue" panose="020B0604020202020204" charset="0"/>
              </a:rPr>
              <a:t> </a:t>
            </a:r>
            <a:r>
              <a:rPr lang="es-ES" b="1" dirty="0" err="1">
                <a:latin typeface="Helvetica Neue" panose="020B0604020202020204" charset="0"/>
              </a:rPr>
              <a:t>sensacions</a:t>
            </a:r>
            <a:r>
              <a:rPr lang="es-ES" b="1" dirty="0">
                <a:latin typeface="Helvetica Neue" panose="020B0604020202020204" charset="0"/>
              </a:rPr>
              <a:t> en bona </a:t>
            </a:r>
            <a:r>
              <a:rPr lang="es-ES" b="1" dirty="0" err="1">
                <a:latin typeface="Helvetica Neue" panose="020B0604020202020204" charset="0"/>
              </a:rPr>
              <a:t>harmonia</a:t>
            </a:r>
            <a:r>
              <a:rPr lang="es-ES" b="1" dirty="0">
                <a:latin typeface="Helvetica Neue" panose="020B0604020202020204" charset="0"/>
              </a:rPr>
              <a:t>.</a:t>
            </a:r>
            <a:r>
              <a:rPr lang="es-ES" dirty="0">
                <a:latin typeface="Helvetica Neue" panose="020B0604020202020204" charset="0"/>
              </a:rPr>
              <a:t> </a:t>
            </a:r>
            <a:r>
              <a:rPr lang="es-ES" dirty="0" err="1">
                <a:latin typeface="Helvetica Neue" panose="020B0604020202020204" charset="0"/>
              </a:rPr>
              <a:t>Recuperem</a:t>
            </a:r>
            <a:r>
              <a:rPr lang="es-ES" dirty="0">
                <a:latin typeface="Helvetica Neue" panose="020B0604020202020204" charset="0"/>
              </a:rPr>
              <a:t> </a:t>
            </a:r>
            <a:r>
              <a:rPr lang="es-ES" dirty="0" err="1">
                <a:latin typeface="Helvetica Neue" panose="020B0604020202020204" charset="0"/>
              </a:rPr>
              <a:t>els</a:t>
            </a:r>
            <a:r>
              <a:rPr lang="es-ES" dirty="0">
                <a:latin typeface="Helvetica Neue" panose="020B0604020202020204" charset="0"/>
              </a:rPr>
              <a:t> </a:t>
            </a:r>
            <a:r>
              <a:rPr lang="es-ES" dirty="0" err="1">
                <a:latin typeface="Helvetica Neue" panose="020B0604020202020204" charset="0"/>
              </a:rPr>
              <a:t>espais</a:t>
            </a:r>
            <a:r>
              <a:rPr lang="es-ES" dirty="0">
                <a:latin typeface="Helvetica Neue" panose="020B0604020202020204" charset="0"/>
              </a:rPr>
              <a:t> i </a:t>
            </a:r>
            <a:r>
              <a:rPr lang="es-ES" dirty="0" err="1">
                <a:latin typeface="Helvetica Neue" panose="020B0604020202020204" charset="0"/>
              </a:rPr>
              <a:t>els</a:t>
            </a:r>
            <a:r>
              <a:rPr lang="es-ES" dirty="0">
                <a:latin typeface="Helvetica Neue" panose="020B0604020202020204" charset="0"/>
              </a:rPr>
              <a:t> </a:t>
            </a:r>
            <a:r>
              <a:rPr lang="es-ES" dirty="0" err="1">
                <a:latin typeface="Helvetica Neue" panose="020B0604020202020204" charset="0"/>
              </a:rPr>
              <a:t>carrers</a:t>
            </a:r>
            <a:r>
              <a:rPr lang="es-ES" dirty="0">
                <a:latin typeface="Helvetica Neue" panose="020B0604020202020204" charset="0"/>
              </a:rPr>
              <a:t> que </a:t>
            </a:r>
            <a:r>
              <a:rPr lang="es-ES" dirty="0" err="1">
                <a:latin typeface="Helvetica Neue" panose="020B0604020202020204" charset="0"/>
              </a:rPr>
              <a:t>habitualment</a:t>
            </a:r>
            <a:r>
              <a:rPr lang="es-ES" dirty="0">
                <a:latin typeface="Helvetica Neue" panose="020B0604020202020204" charset="0"/>
              </a:rPr>
              <a:t> han </a:t>
            </a:r>
            <a:r>
              <a:rPr lang="es-ES" dirty="0" err="1">
                <a:latin typeface="Helvetica Neue" panose="020B0604020202020204" charset="0"/>
              </a:rPr>
              <a:t>estat</a:t>
            </a:r>
            <a:r>
              <a:rPr lang="es-ES" dirty="0">
                <a:latin typeface="Helvetica Neue" panose="020B0604020202020204" charset="0"/>
              </a:rPr>
              <a:t> </a:t>
            </a:r>
            <a:r>
              <a:rPr lang="es-ES" dirty="0" err="1">
                <a:latin typeface="Helvetica Neue" panose="020B0604020202020204" charset="0"/>
              </a:rPr>
              <a:t>escenari</a:t>
            </a:r>
            <a:r>
              <a:rPr lang="es-ES" dirty="0">
                <a:latin typeface="Helvetica Neue" panose="020B0604020202020204" charset="0"/>
              </a:rPr>
              <a:t> </a:t>
            </a:r>
            <a:r>
              <a:rPr lang="es-ES" dirty="0" err="1">
                <a:latin typeface="Helvetica Neue" panose="020B0604020202020204" charset="0"/>
              </a:rPr>
              <a:t>d'aquesta</a:t>
            </a:r>
            <a:r>
              <a:rPr lang="es-ES" dirty="0">
                <a:latin typeface="Helvetica Neue" panose="020B0604020202020204" charset="0"/>
              </a:rPr>
              <a:t> </a:t>
            </a:r>
            <a:r>
              <a:rPr lang="es-ES" b="1" dirty="0">
                <a:latin typeface="Helvetica Neue" panose="020B0604020202020204" charset="0"/>
              </a:rPr>
              <a:t>gran </a:t>
            </a:r>
            <a:r>
              <a:rPr lang="es-ES" b="1" dirty="0" err="1">
                <a:latin typeface="Helvetica Neue" panose="020B0604020202020204" charset="0"/>
              </a:rPr>
              <a:t>celebració</a:t>
            </a:r>
            <a:r>
              <a:rPr lang="es-ES" b="1" dirty="0">
                <a:latin typeface="Helvetica Neue" panose="020B0604020202020204" charset="0"/>
              </a:rPr>
              <a:t> </a:t>
            </a:r>
            <a:r>
              <a:rPr lang="es-ES" dirty="0" err="1">
                <a:latin typeface="Helvetica Neue" panose="020B0604020202020204" charset="0"/>
              </a:rPr>
              <a:t>ciutadana</a:t>
            </a:r>
            <a:r>
              <a:rPr lang="es-ES" dirty="0">
                <a:latin typeface="Helvetica Neue" panose="020B0604020202020204" charset="0"/>
              </a:rPr>
              <a:t>. </a:t>
            </a:r>
            <a:r>
              <a:rPr lang="es-ES" dirty="0" err="1">
                <a:latin typeface="Helvetica Neue" panose="020B0604020202020204" charset="0"/>
              </a:rPr>
              <a:t>Els</a:t>
            </a:r>
            <a:r>
              <a:rPr lang="es-ES" dirty="0">
                <a:latin typeface="Helvetica Neue" panose="020B0604020202020204" charset="0"/>
              </a:rPr>
              <a:t> </a:t>
            </a:r>
            <a:r>
              <a:rPr lang="es-ES" dirty="0" err="1">
                <a:latin typeface="Helvetica Neue" panose="020B0604020202020204" charset="0"/>
              </a:rPr>
              <a:t>balls</a:t>
            </a:r>
            <a:r>
              <a:rPr lang="es-ES" dirty="0">
                <a:latin typeface="Helvetica Neue" panose="020B0604020202020204" charset="0"/>
              </a:rPr>
              <a:t> i </a:t>
            </a:r>
            <a:r>
              <a:rPr lang="es-ES" dirty="0" err="1">
                <a:latin typeface="Helvetica Neue" panose="020B0604020202020204" charset="0"/>
              </a:rPr>
              <a:t>els</a:t>
            </a:r>
            <a:r>
              <a:rPr lang="es-ES" dirty="0">
                <a:latin typeface="Helvetica Neue" panose="020B0604020202020204" charset="0"/>
              </a:rPr>
              <a:t> </a:t>
            </a:r>
            <a:r>
              <a:rPr lang="es-ES" dirty="0" err="1">
                <a:latin typeface="Helvetica Neue" panose="020B0604020202020204" charset="0"/>
              </a:rPr>
              <a:t>concerts</a:t>
            </a:r>
            <a:r>
              <a:rPr lang="es-ES" dirty="0">
                <a:latin typeface="Helvetica Neue" panose="020B0604020202020204" charset="0"/>
              </a:rPr>
              <a:t>, el </a:t>
            </a:r>
            <a:r>
              <a:rPr lang="es-ES" dirty="0" err="1">
                <a:latin typeface="Helvetica Neue" panose="020B0604020202020204" charset="0"/>
              </a:rPr>
              <a:t>teatre</a:t>
            </a:r>
            <a:r>
              <a:rPr lang="es-ES" dirty="0">
                <a:latin typeface="Helvetica Neue" panose="020B0604020202020204" charset="0"/>
              </a:rPr>
              <a:t> i la </a:t>
            </a:r>
            <a:r>
              <a:rPr lang="es-ES" dirty="0" err="1">
                <a:latin typeface="Helvetica Neue" panose="020B0604020202020204" charset="0"/>
              </a:rPr>
              <a:t>dansa</a:t>
            </a:r>
            <a:r>
              <a:rPr lang="es-ES" dirty="0">
                <a:latin typeface="Helvetica Neue" panose="020B0604020202020204" charset="0"/>
              </a:rPr>
              <a:t>, el </a:t>
            </a:r>
            <a:r>
              <a:rPr lang="es-ES" dirty="0" err="1">
                <a:latin typeface="Helvetica Neue" panose="020B0604020202020204" charset="0"/>
              </a:rPr>
              <a:t>correfoc</a:t>
            </a:r>
            <a:r>
              <a:rPr lang="es-ES" dirty="0">
                <a:latin typeface="Helvetica Neue" panose="020B0604020202020204" charset="0"/>
              </a:rPr>
              <a:t> i les </a:t>
            </a:r>
            <a:r>
              <a:rPr lang="es-ES" dirty="0" err="1">
                <a:latin typeface="Helvetica Neue" panose="020B0604020202020204" charset="0"/>
              </a:rPr>
              <a:t>sardanes</a:t>
            </a:r>
            <a:r>
              <a:rPr lang="es-ES" dirty="0">
                <a:latin typeface="Helvetica Neue" panose="020B0604020202020204" charset="0"/>
              </a:rPr>
              <a:t>, el </a:t>
            </a:r>
            <a:r>
              <a:rPr lang="es-ES" dirty="0" err="1">
                <a:latin typeface="Helvetica Neue" panose="020B0604020202020204" charset="0"/>
              </a:rPr>
              <a:t>flamenc</a:t>
            </a:r>
            <a:r>
              <a:rPr lang="es-ES" dirty="0">
                <a:latin typeface="Helvetica Neue" panose="020B0604020202020204" charset="0"/>
              </a:rPr>
              <a:t> i el rock, i </a:t>
            </a:r>
            <a:r>
              <a:rPr lang="es-ES" dirty="0" err="1">
                <a:latin typeface="Helvetica Neue" panose="020B0604020202020204" charset="0"/>
              </a:rPr>
              <a:t>molts</a:t>
            </a:r>
            <a:r>
              <a:rPr lang="es-ES" dirty="0">
                <a:latin typeface="Helvetica Neue" panose="020B0604020202020204" charset="0"/>
              </a:rPr>
              <a:t> </a:t>
            </a:r>
            <a:r>
              <a:rPr lang="es-ES" dirty="0" err="1">
                <a:latin typeface="Helvetica Neue" panose="020B0604020202020204" charset="0"/>
              </a:rPr>
              <a:t>més</a:t>
            </a:r>
            <a:r>
              <a:rPr lang="es-ES" dirty="0">
                <a:latin typeface="Helvetica Neue" panose="020B0604020202020204" charset="0"/>
              </a:rPr>
              <a:t> </a:t>
            </a:r>
            <a:r>
              <a:rPr lang="es-ES" dirty="0" err="1">
                <a:latin typeface="Helvetica Neue" panose="020B0604020202020204" charset="0"/>
              </a:rPr>
              <a:t>ingredients</a:t>
            </a:r>
            <a:r>
              <a:rPr lang="es-ES" dirty="0">
                <a:latin typeface="Helvetica Neue" panose="020B0604020202020204" charset="0"/>
              </a:rPr>
              <a:t> que </a:t>
            </a:r>
            <a:r>
              <a:rPr lang="es-ES" dirty="0" err="1">
                <a:latin typeface="Helvetica Neue" panose="020B0604020202020204" charset="0"/>
              </a:rPr>
              <a:t>faran</a:t>
            </a:r>
            <a:r>
              <a:rPr lang="es-ES" dirty="0">
                <a:latin typeface="Helvetica Neue" panose="020B0604020202020204" charset="0"/>
              </a:rPr>
              <a:t> que la </a:t>
            </a:r>
            <a:r>
              <a:rPr lang="es-ES" dirty="0" err="1">
                <a:latin typeface="Helvetica Neue" panose="020B0604020202020204" charset="0"/>
              </a:rPr>
              <a:t>ciutat</a:t>
            </a:r>
            <a:r>
              <a:rPr lang="es-ES" dirty="0">
                <a:latin typeface="Helvetica Neue" panose="020B0604020202020204" charset="0"/>
              </a:rPr>
              <a:t> </a:t>
            </a:r>
            <a:r>
              <a:rPr lang="es-ES" dirty="0" err="1">
                <a:latin typeface="Helvetica Neue" panose="020B0604020202020204" charset="0"/>
              </a:rPr>
              <a:t>visqui</a:t>
            </a:r>
            <a:r>
              <a:rPr lang="es-ES" dirty="0">
                <a:latin typeface="Helvetica Neue" panose="020B0604020202020204" charset="0"/>
              </a:rPr>
              <a:t> un </a:t>
            </a:r>
            <a:r>
              <a:rPr lang="es-ES" b="1" dirty="0" err="1">
                <a:latin typeface="Helvetica Neue" panose="020B0604020202020204" charset="0"/>
              </a:rPr>
              <a:t>ambient</a:t>
            </a:r>
            <a:r>
              <a:rPr lang="es-ES" b="1" dirty="0">
                <a:latin typeface="Helvetica Neue" panose="020B0604020202020204" charset="0"/>
              </a:rPr>
              <a:t> de </a:t>
            </a:r>
            <a:r>
              <a:rPr lang="es-ES" b="1" dirty="0" err="1">
                <a:latin typeface="Helvetica Neue" panose="020B0604020202020204" charset="0"/>
              </a:rPr>
              <a:t>llibertat</a:t>
            </a:r>
            <a:r>
              <a:rPr lang="es-ES" b="1" dirty="0">
                <a:latin typeface="Helvetica Neue" panose="020B0604020202020204" charset="0"/>
              </a:rPr>
              <a:t> per </a:t>
            </a:r>
            <a:r>
              <a:rPr lang="es-ES" b="1" dirty="0" err="1" smtClean="0">
                <a:latin typeface="Helvetica Neue" panose="020B0604020202020204" charset="0"/>
              </a:rPr>
              <a:t>gaudir</a:t>
            </a:r>
            <a:r>
              <a:rPr lang="es-ES" b="1" dirty="0" smtClean="0">
                <a:latin typeface="Helvetica Neue" panose="020B0604020202020204" charset="0"/>
              </a:rPr>
              <a:t>.</a:t>
            </a:r>
            <a:endParaRPr lang="es-ES" sz="1400" b="1" dirty="0">
              <a:solidFill>
                <a:schemeClr val="tx1"/>
              </a:solidFill>
              <a:latin typeface="Helvetica Neue" panose="020B0604020202020204" charset="0"/>
              <a:ea typeface="Adobe Ming Std L" pitchFamily="18" charset="-128"/>
            </a:endParaRPr>
          </a:p>
        </p:txBody>
      </p:sp>
      <p:cxnSp>
        <p:nvCxnSpPr>
          <p:cNvPr id="8" name="7 Conector recto"/>
          <p:cNvCxnSpPr>
            <a:stCxn id="5" idx="4"/>
          </p:cNvCxnSpPr>
          <p:nvPr/>
        </p:nvCxnSpPr>
        <p:spPr>
          <a:xfrm flipH="1">
            <a:off x="2088396" y="2311879"/>
            <a:ext cx="2609399"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122" name="Picture 2" descr="C:\Users\Buba\Documents\CURSOS-PROGRAMACION\IT-Academy\IT-DATA-SCIENCE\DS-Proyecto\Imagenes_diapos\Personas_Ayuntamiento\Jose-Manuel-Gonzalez.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r="4438" b="4437"/>
          <a:stretch/>
        </p:blipFill>
        <p:spPr bwMode="auto">
          <a:xfrm>
            <a:off x="646018" y="1246616"/>
            <a:ext cx="1442378" cy="1814992"/>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18" name="2 Título"/>
          <p:cNvSpPr txBox="1">
            <a:spLocks/>
          </p:cNvSpPr>
          <p:nvPr/>
        </p:nvSpPr>
        <p:spPr>
          <a:xfrm>
            <a:off x="482732" y="710293"/>
            <a:ext cx="3781371" cy="4573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just"/>
            <a:r>
              <a:rPr lang="es-ES" sz="2000" b="1" dirty="0">
                <a:latin typeface="Bahnschrift SemiLight Condensed" panose="020B0502040204020203" pitchFamily="34" charset="0"/>
                <a:ea typeface="Adobe Fangsong Std R" pitchFamily="18" charset="-128"/>
              </a:rPr>
              <a:t>José Manuel González, PSC</a:t>
            </a:r>
          </a:p>
        </p:txBody>
      </p:sp>
      <p:sp>
        <p:nvSpPr>
          <p:cNvPr id="19" name="1 Título"/>
          <p:cNvSpPr txBox="1">
            <a:spLocks/>
          </p:cNvSpPr>
          <p:nvPr/>
        </p:nvSpPr>
        <p:spPr>
          <a:xfrm>
            <a:off x="482732" y="256643"/>
            <a:ext cx="6533688"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1800" dirty="0" smtClean="0"/>
              <a:t>Top-positive speech. </a:t>
            </a:r>
            <a:r>
              <a:rPr lang="en-US" sz="1200" dirty="0"/>
              <a:t>T</a:t>
            </a:r>
            <a:r>
              <a:rPr lang="es-ES" sz="1200" dirty="0" err="1"/>
              <a:t>exto</a:t>
            </a:r>
            <a:r>
              <a:rPr lang="es-ES" sz="1200" dirty="0"/>
              <a:t> con connotación más </a:t>
            </a:r>
            <a:r>
              <a:rPr lang="es-ES" sz="1200" dirty="0" err="1"/>
              <a:t>positva</a:t>
            </a:r>
            <a:endParaRPr lang="es-ES" sz="1200" dirty="0"/>
          </a:p>
        </p:txBody>
      </p:sp>
      <p:pic>
        <p:nvPicPr>
          <p:cNvPr id="18434" name="Picture 2" descr="C:\Users\Buba\Documents\CURSOS-PROGRAMACION\IT-Academy\IT-DATA-SCIENCE\DS-Proyecto\Imagenes_diapos\Graficas_proyecto\wordcloud_Positive_PSC_Gonzalez.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99" y="3750238"/>
            <a:ext cx="5050251" cy="2717146"/>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grpSp>
        <p:nvGrpSpPr>
          <p:cNvPr id="22" name="21 Grupo"/>
          <p:cNvGrpSpPr/>
          <p:nvPr/>
        </p:nvGrpSpPr>
        <p:grpSpPr>
          <a:xfrm>
            <a:off x="2917957" y="1712220"/>
            <a:ext cx="1234120" cy="1199317"/>
            <a:chOff x="6516142" y="4797152"/>
            <a:chExt cx="1234120" cy="1199317"/>
          </a:xfrm>
          <a:solidFill>
            <a:srgbClr val="0F9538"/>
          </a:solidFill>
        </p:grpSpPr>
        <p:sp>
          <p:nvSpPr>
            <p:cNvPr id="23" name="22 Elipse"/>
            <p:cNvSpPr/>
            <p:nvPr/>
          </p:nvSpPr>
          <p:spPr>
            <a:xfrm>
              <a:off x="6516142" y="4797152"/>
              <a:ext cx="1234120" cy="1199317"/>
            </a:xfrm>
            <a:prstGeom prst="ellipse">
              <a:avLst/>
            </a:prstGeom>
            <a:grpFill/>
            <a:ln w="12700">
              <a:solidFill>
                <a:srgbClr val="0F9538"/>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23 Arco"/>
            <p:cNvSpPr/>
            <p:nvPr/>
          </p:nvSpPr>
          <p:spPr>
            <a:xfrm rot="8568908">
              <a:off x="6768123" y="4988045"/>
              <a:ext cx="937627" cy="661128"/>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5" name="24 Elipse"/>
            <p:cNvSpPr/>
            <p:nvPr/>
          </p:nvSpPr>
          <p:spPr>
            <a:xfrm>
              <a:off x="7260270"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Elipse"/>
            <p:cNvSpPr/>
            <p:nvPr/>
          </p:nvSpPr>
          <p:spPr>
            <a:xfrm>
              <a:off x="6938558"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630614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1002906"/>
            <a:ext cx="6450604" cy="5152656"/>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5216" y="1045987"/>
            <a:ext cx="3962283" cy="510737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p:cNvSpPr/>
          <p:nvPr/>
        </p:nvSpPr>
        <p:spPr>
          <a:xfrm>
            <a:off x="1853292" y="917026"/>
            <a:ext cx="338817" cy="5324415"/>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redondeado"/>
          <p:cNvSpPr/>
          <p:nvPr/>
        </p:nvSpPr>
        <p:spPr>
          <a:xfrm>
            <a:off x="7637870" y="4775200"/>
            <a:ext cx="4240483" cy="1029607"/>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002179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Marcador de número de diapositiva"/>
          <p:cNvSpPr>
            <a:spLocks noGrp="1"/>
          </p:cNvSpPr>
          <p:nvPr>
            <p:ph type="sldNum" idx="12"/>
          </p:nvPr>
        </p:nvSpPr>
        <p:spPr/>
        <p:txBody>
          <a:bodyPr/>
          <a:lstStyle/>
          <a:p>
            <a:fld id="{00000000-1234-1234-1234-123412341234}" type="slidenum">
              <a:rPr lang="de-DE" smtClean="0"/>
              <a:pPr/>
              <a:t>46</a:t>
            </a:fld>
            <a:endParaRPr lang="de-DE"/>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279" y="1294178"/>
            <a:ext cx="7316691" cy="4861384"/>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5216" y="1045987"/>
            <a:ext cx="3962283" cy="510737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redondeado"/>
          <p:cNvSpPr/>
          <p:nvPr/>
        </p:nvSpPr>
        <p:spPr>
          <a:xfrm>
            <a:off x="7637870" y="4775200"/>
            <a:ext cx="4240483" cy="1037615"/>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redondeado"/>
          <p:cNvSpPr/>
          <p:nvPr/>
        </p:nvSpPr>
        <p:spPr>
          <a:xfrm>
            <a:off x="1605642" y="937467"/>
            <a:ext cx="338817" cy="5324415"/>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502504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Marcador de número de diapositiva"/>
          <p:cNvSpPr>
            <a:spLocks noGrp="1"/>
          </p:cNvSpPr>
          <p:nvPr>
            <p:ph type="sldNum" idx="12"/>
          </p:nvPr>
        </p:nvSpPr>
        <p:spPr/>
        <p:txBody>
          <a:bodyPr/>
          <a:lstStyle/>
          <a:p>
            <a:fld id="{00000000-1234-1234-1234-123412341234}" type="slidenum">
              <a:rPr lang="de-DE" smtClean="0"/>
              <a:pPr/>
              <a:t>47</a:t>
            </a:fld>
            <a:endParaRPr lang="de-DE"/>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766" y="1381658"/>
            <a:ext cx="7446692" cy="460663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8" name="7 Rectángulo redondeado"/>
          <p:cNvSpPr/>
          <p:nvPr/>
        </p:nvSpPr>
        <p:spPr>
          <a:xfrm>
            <a:off x="1657349" y="1191985"/>
            <a:ext cx="285750" cy="4961379"/>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5216" y="1045987"/>
            <a:ext cx="3962283" cy="510737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redondeado"/>
          <p:cNvSpPr/>
          <p:nvPr/>
        </p:nvSpPr>
        <p:spPr>
          <a:xfrm>
            <a:off x="7637870" y="4775200"/>
            <a:ext cx="4240483" cy="1070429"/>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519347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C:\Users\Buba\Documents\CURSOS-PROGRAMACION\IT-Academy\IT-DATA-SCIENCE\DS-Proyecto\Imagenes_diapos\Personas_Ayuntamiento\Jose-Manuel-Gonzalez.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r="4438" b="4437"/>
          <a:stretch/>
        </p:blipFill>
        <p:spPr bwMode="auto">
          <a:xfrm>
            <a:off x="646018" y="1246616"/>
            <a:ext cx="1442378" cy="1814992"/>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18" name="2 Título"/>
          <p:cNvSpPr txBox="1">
            <a:spLocks/>
          </p:cNvSpPr>
          <p:nvPr/>
        </p:nvSpPr>
        <p:spPr>
          <a:xfrm>
            <a:off x="482732" y="710293"/>
            <a:ext cx="3781371" cy="4573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just"/>
            <a:r>
              <a:rPr lang="es-ES" sz="2000" b="1" dirty="0">
                <a:latin typeface="Bahnschrift SemiLight Condensed" panose="020B0502040204020203" pitchFamily="34" charset="0"/>
                <a:ea typeface="Adobe Fangsong Std R" pitchFamily="18" charset="-128"/>
              </a:rPr>
              <a:t>José Manuel González, PSC</a:t>
            </a:r>
          </a:p>
        </p:txBody>
      </p:sp>
      <p:sp>
        <p:nvSpPr>
          <p:cNvPr id="19" name="1 Título"/>
          <p:cNvSpPr txBox="1">
            <a:spLocks/>
          </p:cNvSpPr>
          <p:nvPr/>
        </p:nvSpPr>
        <p:spPr>
          <a:xfrm>
            <a:off x="482732" y="256643"/>
            <a:ext cx="6533688"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1800" dirty="0" smtClean="0"/>
              <a:t>Top-positive speech. </a:t>
            </a:r>
            <a:r>
              <a:rPr lang="en-US" sz="1200" dirty="0"/>
              <a:t>T</a:t>
            </a:r>
            <a:r>
              <a:rPr lang="es-ES" sz="1200" dirty="0" err="1"/>
              <a:t>exto</a:t>
            </a:r>
            <a:r>
              <a:rPr lang="es-ES" sz="1200" dirty="0"/>
              <a:t> con connotación más </a:t>
            </a:r>
            <a:r>
              <a:rPr lang="es-ES" sz="1200" dirty="0" err="1"/>
              <a:t>positva</a:t>
            </a:r>
            <a:endParaRPr lang="es-ES" sz="1200" dirty="0"/>
          </a:p>
        </p:txBody>
      </p:sp>
      <p:pic>
        <p:nvPicPr>
          <p:cNvPr id="20482" name="Picture 2" descr="C:\Users\Buba\Documents\CURSOS-PROGRAMACION\IT-Academy\IT-DATA-SCIENCE\DS-Proyecto\Imagenes_diapos\Graficas_proyecto\Frequent_words_Positivo_Gonzalez.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376" y="1246616"/>
            <a:ext cx="9043988" cy="53943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15 Grupo"/>
          <p:cNvGrpSpPr/>
          <p:nvPr/>
        </p:nvGrpSpPr>
        <p:grpSpPr>
          <a:xfrm>
            <a:off x="10717633" y="646957"/>
            <a:ext cx="1234120" cy="1199317"/>
            <a:chOff x="6516142" y="4797152"/>
            <a:chExt cx="1234120" cy="1199317"/>
          </a:xfrm>
          <a:solidFill>
            <a:srgbClr val="0F9538"/>
          </a:solidFill>
        </p:grpSpPr>
        <p:sp>
          <p:nvSpPr>
            <p:cNvPr id="17" name="16 Elipse"/>
            <p:cNvSpPr/>
            <p:nvPr/>
          </p:nvSpPr>
          <p:spPr>
            <a:xfrm>
              <a:off x="6516142" y="4797152"/>
              <a:ext cx="1234120" cy="1199317"/>
            </a:xfrm>
            <a:prstGeom prst="ellipse">
              <a:avLst/>
            </a:prstGeom>
            <a:grpFill/>
            <a:ln w="12700">
              <a:solidFill>
                <a:srgbClr val="0F9538"/>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19 Arco"/>
            <p:cNvSpPr/>
            <p:nvPr/>
          </p:nvSpPr>
          <p:spPr>
            <a:xfrm rot="8568908">
              <a:off x="6768123" y="4988045"/>
              <a:ext cx="937627" cy="661128"/>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1" name="20 Elipse"/>
            <p:cNvSpPr/>
            <p:nvPr/>
          </p:nvSpPr>
          <p:spPr>
            <a:xfrm>
              <a:off x="7260270"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21 Elipse"/>
            <p:cNvSpPr/>
            <p:nvPr/>
          </p:nvSpPr>
          <p:spPr>
            <a:xfrm>
              <a:off x="6938558" y="5184753"/>
              <a:ext cx="71128" cy="113868"/>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735740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Llamada rectangular redondeada"/>
          <p:cNvSpPr/>
          <p:nvPr/>
        </p:nvSpPr>
        <p:spPr>
          <a:xfrm rot="5400000">
            <a:off x="5482746" y="487128"/>
            <a:ext cx="6158766" cy="6182933"/>
          </a:xfrm>
          <a:prstGeom prst="wedgeRoundRectCallout">
            <a:avLst>
              <a:gd name="adj1" fmla="val -23153"/>
              <a:gd name="adj2" fmla="val 62346"/>
              <a:gd name="adj3" fmla="val 16667"/>
            </a:avLst>
          </a:prstGeom>
          <a:solidFill>
            <a:srgbClr val="F9F9F9"/>
          </a:solid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spcCol="0" rtlCol="0" anchor="ctr"/>
          <a:lstStyle/>
          <a:p>
            <a:pPr algn="ctr"/>
            <a:endParaRPr lang="es-ES"/>
          </a:p>
        </p:txBody>
      </p:sp>
      <p:sp>
        <p:nvSpPr>
          <p:cNvPr id="6" name="5 CuadroTexto"/>
          <p:cNvSpPr txBox="1"/>
          <p:nvPr/>
        </p:nvSpPr>
        <p:spPr>
          <a:xfrm>
            <a:off x="5787214" y="824455"/>
            <a:ext cx="5549830" cy="5693866"/>
          </a:xfrm>
          <a:prstGeom prst="rect">
            <a:avLst/>
          </a:prstGeom>
          <a:noFill/>
        </p:spPr>
        <p:txBody>
          <a:bodyPr wrap="square" rtlCol="0">
            <a:spAutoFit/>
          </a:bodyPr>
          <a:lstStyle/>
          <a:p>
            <a:pPr algn="just"/>
            <a:r>
              <a:rPr lang="es-ES" dirty="0" smtClean="0">
                <a:latin typeface="Helvetica Neue" panose="020B0604020202020204" charset="0"/>
              </a:rPr>
              <a:t>En </a:t>
            </a:r>
            <a:r>
              <a:rPr lang="es-ES" dirty="0">
                <a:latin typeface="Helvetica Neue" panose="020B0604020202020204" charset="0"/>
              </a:rPr>
              <a:t>2008 hubo sequía, tras unas medidas efectistas; nació un plan para futuras emergencias. Pasados 15 años, se produce una nueva sequía, sin que casi </a:t>
            </a:r>
            <a:r>
              <a:rPr lang="es-ES" b="1" dirty="0">
                <a:latin typeface="Helvetica Neue" panose="020B0604020202020204" charset="0"/>
              </a:rPr>
              <a:t>nada esté hecho</a:t>
            </a:r>
            <a:r>
              <a:rPr lang="es-ES" dirty="0">
                <a:latin typeface="Helvetica Neue" panose="020B0604020202020204" charset="0"/>
              </a:rPr>
              <a:t>. </a:t>
            </a:r>
            <a:endParaRPr lang="es-ES" dirty="0" smtClean="0">
              <a:latin typeface="Helvetica Neue" panose="020B0604020202020204" charset="0"/>
            </a:endParaRPr>
          </a:p>
          <a:p>
            <a:pPr algn="just"/>
            <a:r>
              <a:rPr lang="es-ES" dirty="0" smtClean="0">
                <a:latin typeface="Helvetica Neue" panose="020B0604020202020204" charset="0"/>
              </a:rPr>
              <a:t>¿</a:t>
            </a:r>
            <a:r>
              <a:rPr lang="es-ES" dirty="0">
                <a:latin typeface="Helvetica Neue" panose="020B0604020202020204" charset="0"/>
              </a:rPr>
              <a:t>Qué ha pasado? Los recortes de gastos y </a:t>
            </a:r>
            <a:r>
              <a:rPr lang="es-ES" b="1" dirty="0">
                <a:latin typeface="Helvetica Neue" panose="020B0604020202020204" charset="0"/>
              </a:rPr>
              <a:t>falsas prioridades </a:t>
            </a:r>
            <a:r>
              <a:rPr lang="es-ES" dirty="0">
                <a:latin typeface="Helvetica Neue" panose="020B0604020202020204" charset="0"/>
              </a:rPr>
              <a:t>nos explican que las dirigencias políticas </a:t>
            </a:r>
            <a:r>
              <a:rPr lang="es-ES" b="1" dirty="0">
                <a:latin typeface="Helvetica Neue" panose="020B0604020202020204" charset="0"/>
              </a:rPr>
              <a:t>se acusen mutuamente </a:t>
            </a:r>
            <a:r>
              <a:rPr lang="es-ES" dirty="0">
                <a:latin typeface="Helvetica Neue" panose="020B0604020202020204" charset="0"/>
              </a:rPr>
              <a:t>ante la </a:t>
            </a:r>
            <a:r>
              <a:rPr lang="es-ES" b="1" dirty="0">
                <a:latin typeface="Helvetica Neue" panose="020B0604020202020204" charset="0"/>
              </a:rPr>
              <a:t>más grave sequía </a:t>
            </a:r>
            <a:r>
              <a:rPr lang="es-ES" dirty="0">
                <a:latin typeface="Helvetica Neue" panose="020B0604020202020204" charset="0"/>
              </a:rPr>
              <a:t>en 60 años, por su </a:t>
            </a:r>
            <a:r>
              <a:rPr lang="es-ES" b="1" dirty="0">
                <a:latin typeface="Helvetica Neue" panose="020B0604020202020204" charset="0"/>
              </a:rPr>
              <a:t>inoperancia</a:t>
            </a:r>
            <a:r>
              <a:rPr lang="es-ES" dirty="0">
                <a:latin typeface="Helvetica Neue" panose="020B0604020202020204" charset="0"/>
              </a:rPr>
              <a:t>. A nivel municipal se reclaman los Planes de </a:t>
            </a:r>
            <a:r>
              <a:rPr lang="es-ES" b="1" dirty="0">
                <a:latin typeface="Helvetica Neue" panose="020B0604020202020204" charset="0"/>
              </a:rPr>
              <a:t>emergencia</a:t>
            </a:r>
            <a:r>
              <a:rPr lang="es-ES" dirty="0">
                <a:latin typeface="Helvetica Neue" panose="020B0604020202020204" charset="0"/>
              </a:rPr>
              <a:t> -PES; sin hacer en la mitad de los casos. </a:t>
            </a:r>
            <a:endParaRPr lang="es-ES" dirty="0" smtClean="0">
              <a:latin typeface="Helvetica Neue" panose="020B0604020202020204" charset="0"/>
            </a:endParaRPr>
          </a:p>
          <a:p>
            <a:pPr algn="just"/>
            <a:r>
              <a:rPr lang="es-ES" dirty="0" smtClean="0">
                <a:latin typeface="Helvetica Neue" panose="020B0604020202020204" charset="0"/>
              </a:rPr>
              <a:t>Dos </a:t>
            </a:r>
            <a:r>
              <a:rPr lang="es-ES" dirty="0">
                <a:latin typeface="Helvetica Neue" panose="020B0604020202020204" charset="0"/>
              </a:rPr>
              <a:t>obras </a:t>
            </a:r>
            <a:r>
              <a:rPr lang="es-ES" b="1" dirty="0">
                <a:latin typeface="Helvetica Neue" panose="020B0604020202020204" charset="0"/>
              </a:rPr>
              <a:t>averiadas</a:t>
            </a:r>
            <a:r>
              <a:rPr lang="es-ES" dirty="0">
                <a:latin typeface="Helvetica Neue" panose="020B0604020202020204" charset="0"/>
              </a:rPr>
              <a:t> en </a:t>
            </a:r>
            <a:r>
              <a:rPr lang="es-ES" dirty="0" err="1">
                <a:latin typeface="Helvetica Neue" panose="020B0604020202020204" charset="0"/>
              </a:rPr>
              <a:t>SantBoi</a:t>
            </a:r>
            <a:r>
              <a:rPr lang="es-ES" dirty="0">
                <a:latin typeface="Helvetica Neue" panose="020B0604020202020204" charset="0"/>
              </a:rPr>
              <a:t> (2009): una balsa de riego y una Central desalinizadora. </a:t>
            </a:r>
            <a:r>
              <a:rPr lang="es-ES" b="1" dirty="0">
                <a:latin typeface="Helvetica Neue" panose="020B0604020202020204" charset="0"/>
              </a:rPr>
              <a:t>Pérdidas</a:t>
            </a:r>
            <a:r>
              <a:rPr lang="es-ES" dirty="0">
                <a:latin typeface="Helvetica Neue" panose="020B0604020202020204" charset="0"/>
              </a:rPr>
              <a:t> de caudal en redes de distribución, estimadas en más de un 20%. </a:t>
            </a:r>
            <a:r>
              <a:rPr lang="es-ES" b="1" dirty="0">
                <a:latin typeface="Helvetica Neue" panose="020B0604020202020204" charset="0"/>
              </a:rPr>
              <a:t>Falta de auditorías </a:t>
            </a:r>
            <a:r>
              <a:rPr lang="es-ES" dirty="0">
                <a:latin typeface="Helvetica Neue" panose="020B0604020202020204" charset="0"/>
              </a:rPr>
              <a:t>de las canalizaciones urbanas. Un reservorio por construir para S. </a:t>
            </a:r>
            <a:r>
              <a:rPr lang="es-ES" dirty="0" err="1">
                <a:latin typeface="Helvetica Neue" panose="020B0604020202020204" charset="0"/>
              </a:rPr>
              <a:t>Boi</a:t>
            </a:r>
            <a:r>
              <a:rPr lang="es-ES" dirty="0">
                <a:latin typeface="Helvetica Neue" panose="020B0604020202020204" charset="0"/>
              </a:rPr>
              <a:t>, </a:t>
            </a:r>
            <a:r>
              <a:rPr lang="es-ES" dirty="0" err="1">
                <a:latin typeface="Helvetica Neue" panose="020B0604020202020204" charset="0"/>
              </a:rPr>
              <a:t>Gavá</a:t>
            </a:r>
            <a:r>
              <a:rPr lang="es-ES" dirty="0">
                <a:latin typeface="Helvetica Neue" panose="020B0604020202020204" charset="0"/>
              </a:rPr>
              <a:t> y </a:t>
            </a:r>
            <a:r>
              <a:rPr lang="es-ES" dirty="0" err="1">
                <a:latin typeface="Helvetica Neue" panose="020B0604020202020204" charset="0"/>
              </a:rPr>
              <a:t>Viladecans</a:t>
            </a:r>
            <a:r>
              <a:rPr lang="es-ES" dirty="0">
                <a:latin typeface="Helvetica Neue" panose="020B0604020202020204" charset="0"/>
              </a:rPr>
              <a:t>, sin hacer aún. </a:t>
            </a:r>
            <a:endParaRPr lang="es-ES" dirty="0" smtClean="0">
              <a:latin typeface="Helvetica Neue" panose="020B0604020202020204" charset="0"/>
            </a:endParaRPr>
          </a:p>
          <a:p>
            <a:pPr algn="just"/>
            <a:r>
              <a:rPr lang="es-ES" dirty="0" smtClean="0">
                <a:latin typeface="Helvetica Neue" panose="020B0604020202020204" charset="0"/>
              </a:rPr>
              <a:t>Sobre </a:t>
            </a:r>
            <a:r>
              <a:rPr lang="es-ES" dirty="0">
                <a:latin typeface="Helvetica Neue" panose="020B0604020202020204" charset="0"/>
              </a:rPr>
              <a:t>agosto, </a:t>
            </a:r>
            <a:r>
              <a:rPr lang="es-ES" b="1" dirty="0">
                <a:latin typeface="Helvetica Neue" panose="020B0604020202020204" charset="0"/>
              </a:rPr>
              <a:t>los sabios anuncian restricciones </a:t>
            </a:r>
            <a:r>
              <a:rPr lang="es-ES" dirty="0">
                <a:latin typeface="Helvetica Neue" panose="020B0604020202020204" charset="0"/>
              </a:rPr>
              <a:t>en el consumo de agua y rebajas de presión. Malos precedentes hay para actuar ante tan grave situación. Los regantes, serán los primeros en sufrirlas para sus cultivos afectando la cadena alimentaria. </a:t>
            </a:r>
            <a:endParaRPr lang="es-ES" dirty="0" smtClean="0">
              <a:latin typeface="Helvetica Neue" panose="020B0604020202020204" charset="0"/>
            </a:endParaRPr>
          </a:p>
          <a:p>
            <a:pPr algn="just"/>
            <a:r>
              <a:rPr lang="es-ES" b="1" dirty="0" smtClean="0">
                <a:latin typeface="Helvetica Neue" panose="020B0604020202020204" charset="0"/>
              </a:rPr>
              <a:t>¡</a:t>
            </a:r>
            <a:r>
              <a:rPr lang="es-ES" b="1" dirty="0">
                <a:latin typeface="Helvetica Neue" panose="020B0604020202020204" charset="0"/>
              </a:rPr>
              <a:t>Ah, pero estamos en pre-campaña y nadie habla del problema, porque ya lloverá…! Parecida actitud, ante los problemas de los buses comarcales, algún día se resolverán, al igual que las obras de la B-45. </a:t>
            </a:r>
            <a:r>
              <a:rPr lang="es-ES" dirty="0">
                <a:latin typeface="Helvetica Neue" panose="020B0604020202020204" charset="0"/>
              </a:rPr>
              <a:t>O el </a:t>
            </a:r>
            <a:r>
              <a:rPr lang="es-ES" b="1" dirty="0">
                <a:latin typeface="Helvetica Neue" panose="020B0604020202020204" charset="0"/>
              </a:rPr>
              <a:t>cuartel</a:t>
            </a:r>
            <a:r>
              <a:rPr lang="es-ES" dirty="0">
                <a:latin typeface="Helvetica Neue" panose="020B0604020202020204" charset="0"/>
              </a:rPr>
              <a:t>. Los problemas importantes y cruciales, no se abordan en campaña. Y ser la 4ª ciudad en paro comarcal, es tan soportable, como tener una </a:t>
            </a:r>
            <a:r>
              <a:rPr lang="es-ES" b="1" dirty="0">
                <a:latin typeface="Helvetica Neue" panose="020B0604020202020204" charset="0"/>
              </a:rPr>
              <a:t>renta media baja o una enseñanza con alto fracaso escolar</a:t>
            </a:r>
            <a:r>
              <a:rPr lang="es-ES" dirty="0">
                <a:latin typeface="Helvetica Neue" panose="020B0604020202020204" charset="0"/>
              </a:rPr>
              <a:t>. Todo es como estos mini-escapes que tardan en aflorar y solo preocupan cuando se evidencia la falta de agua.</a:t>
            </a:r>
            <a:endParaRPr lang="es-ES" sz="1400" dirty="0">
              <a:solidFill>
                <a:schemeClr val="accent6">
                  <a:lumMod val="60000"/>
                  <a:lumOff val="40000"/>
                </a:schemeClr>
              </a:solidFill>
              <a:latin typeface="Helvetica Neue" panose="020B0604020202020204" charset="0"/>
              <a:ea typeface="Adobe Ming Std L" pitchFamily="18" charset="-128"/>
            </a:endParaRPr>
          </a:p>
        </p:txBody>
      </p:sp>
      <p:cxnSp>
        <p:nvCxnSpPr>
          <p:cNvPr id="7" name="6 Conector recto"/>
          <p:cNvCxnSpPr/>
          <p:nvPr/>
        </p:nvCxnSpPr>
        <p:spPr>
          <a:xfrm flipH="1">
            <a:off x="2155372" y="2162006"/>
            <a:ext cx="2542424" cy="1664"/>
          </a:xfrm>
          <a:prstGeom prst="line">
            <a:avLst/>
          </a:prstGeom>
          <a:solidFill>
            <a:srgbClr val="F9F9F9"/>
          </a:solid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7170" name="Picture 2" descr="C:\Users\Buba\Documents\CURSOS-PROGRAMACION\IT-Academy\IT-DATA-SCIENCE\DS-Proyecto\Imagenes_diapos\Personas_Ayuntamiento\olga-puerta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19" y="1269256"/>
            <a:ext cx="1442378" cy="1785500"/>
          </a:xfrm>
          <a:prstGeom prst="rect">
            <a:avLst/>
          </a:prstGeom>
          <a:noFill/>
          <a:effectLst>
            <a:outerShdw blurRad="50800" dist="63500" dir="2400000" algn="ctr" rotWithShape="0">
              <a:schemeClr val="accent4">
                <a:lumMod val="60000"/>
                <a:lumOff val="40000"/>
              </a:schemeClr>
            </a:outerShdw>
          </a:effectLst>
          <a:extLst>
            <a:ext uri="{909E8E84-426E-40DD-AFC4-6F175D3DCCD1}">
              <a14:hiddenFill xmlns:a14="http://schemas.microsoft.com/office/drawing/2010/main">
                <a:solidFill>
                  <a:srgbClr val="FFFFFF"/>
                </a:solidFill>
              </a14:hiddenFill>
            </a:ext>
          </a:extLst>
        </p:spPr>
      </p:pic>
      <p:grpSp>
        <p:nvGrpSpPr>
          <p:cNvPr id="10" name="9 Grupo"/>
          <p:cNvGrpSpPr/>
          <p:nvPr/>
        </p:nvGrpSpPr>
        <p:grpSpPr>
          <a:xfrm>
            <a:off x="2809524" y="1564011"/>
            <a:ext cx="1234120" cy="1199317"/>
            <a:chOff x="6516142" y="4797152"/>
            <a:chExt cx="1234120" cy="1199317"/>
          </a:xfrm>
          <a:solidFill>
            <a:srgbClr val="FF2D2D"/>
          </a:solidFill>
        </p:grpSpPr>
        <p:sp>
          <p:nvSpPr>
            <p:cNvPr id="11" name="10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11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12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599" y="3750357"/>
            <a:ext cx="5050251" cy="271690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16" name="2 Título"/>
          <p:cNvSpPr txBox="1">
            <a:spLocks/>
          </p:cNvSpPr>
          <p:nvPr/>
        </p:nvSpPr>
        <p:spPr>
          <a:xfrm>
            <a:off x="495611" y="710293"/>
            <a:ext cx="3647764" cy="4573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just"/>
            <a:r>
              <a:rPr lang="es-ES" sz="2000" b="1" dirty="0" smtClean="0">
                <a:solidFill>
                  <a:schemeClr val="tx1"/>
                </a:solidFill>
                <a:latin typeface="Bahnschrift SemiLight Condensed" panose="020B0502040204020203" pitchFamily="34" charset="0"/>
                <a:ea typeface="Adobe Fangsong Std R" pitchFamily="18" charset="-128"/>
              </a:rPr>
              <a:t>Olga Puertas, regidora No Adscrita (N.A.)</a:t>
            </a:r>
            <a:endParaRPr lang="es-ES" sz="2000" b="1" dirty="0">
              <a:solidFill>
                <a:schemeClr val="tx1"/>
              </a:solidFill>
              <a:latin typeface="Bahnschrift SemiLight Condensed" panose="020B0502040204020203" pitchFamily="34" charset="0"/>
              <a:ea typeface="Adobe Fangsong Std R" pitchFamily="18" charset="-128"/>
            </a:endParaRPr>
          </a:p>
        </p:txBody>
      </p:sp>
      <p:sp>
        <p:nvSpPr>
          <p:cNvPr id="17" name="1 Título"/>
          <p:cNvSpPr txBox="1">
            <a:spLocks/>
          </p:cNvSpPr>
          <p:nvPr/>
        </p:nvSpPr>
        <p:spPr>
          <a:xfrm>
            <a:off x="482732" y="256643"/>
            <a:ext cx="5304482"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1800" dirty="0" smtClean="0"/>
              <a:t>Top-negative person. </a:t>
            </a:r>
            <a:endParaRPr lang="es-ES" sz="1200" dirty="0"/>
          </a:p>
        </p:txBody>
      </p:sp>
    </p:spTree>
    <p:extLst>
      <p:ext uri="{BB962C8B-B14F-4D97-AF65-F5344CB8AC3E}">
        <p14:creationId xmlns:p14="http://schemas.microsoft.com/office/powerpoint/2010/main" val="35799682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575949" y="1888672"/>
            <a:ext cx="11054076" cy="4638675"/>
          </a:xfrm>
          <a:prstGeom prst="rect">
            <a:avLst/>
          </a:prstGeom>
          <a:noFill/>
          <a:ln>
            <a:noFill/>
          </a:ln>
        </p:spPr>
        <p:txBody>
          <a:bodyPr spcFirstLastPara="1" wrap="square" lIns="0" tIns="91425" rIns="91425" bIns="91425" anchor="t" anchorCtr="0">
            <a:noAutofit/>
          </a:bodyPr>
          <a:lstStyle/>
          <a:p>
            <a:pPr marL="139700" indent="0">
              <a:buNone/>
            </a:pPr>
            <a:r>
              <a:rPr lang="es-ES" sz="1800" b="0" dirty="0" smtClean="0"/>
              <a:t>Después de observar que algunos personajes políticos como la </a:t>
            </a:r>
            <a:r>
              <a:rPr lang="es-ES" sz="1800" b="0" dirty="0" smtClean="0">
                <a:effectLst>
                  <a:outerShdw blurRad="38100" dist="38100" dir="2700000" algn="tl">
                    <a:srgbClr val="000000">
                      <a:alpha val="43137"/>
                    </a:srgbClr>
                  </a:outerShdw>
                </a:effectLst>
              </a:rPr>
              <a:t>alcaldesa y algunos regidores </a:t>
            </a:r>
            <a:r>
              <a:rPr lang="es-ES" sz="1800" b="0" dirty="0" smtClean="0"/>
              <a:t>en </a:t>
            </a:r>
            <a:r>
              <a:rPr lang="es-ES" sz="1800" b="0" dirty="0" err="1" smtClean="0"/>
              <a:t>Sant</a:t>
            </a:r>
            <a:r>
              <a:rPr lang="es-ES" sz="1800" b="0" dirty="0" smtClean="0"/>
              <a:t> </a:t>
            </a:r>
            <a:r>
              <a:rPr lang="es-ES" sz="1800" b="0" dirty="0" err="1" smtClean="0"/>
              <a:t>Boi</a:t>
            </a:r>
            <a:r>
              <a:rPr lang="es-ES" sz="1800" b="0" dirty="0" smtClean="0"/>
              <a:t> de Llobregat (Barcelona), permanecen en el ayuntamiento y en el pleno municipal </a:t>
            </a:r>
            <a:r>
              <a:rPr lang="es-ES" sz="1800" b="0" dirty="0"/>
              <a:t>durante </a:t>
            </a:r>
            <a:r>
              <a:rPr lang="es-ES" sz="1800" b="0" dirty="0" smtClean="0">
                <a:effectLst>
                  <a:outerShdw blurRad="38100" dist="38100" dir="2700000" algn="tl">
                    <a:srgbClr val="000000">
                      <a:alpha val="43137"/>
                    </a:srgbClr>
                  </a:outerShdw>
                </a:effectLst>
              </a:rPr>
              <a:t>2, 3 o más mandatos </a:t>
            </a:r>
            <a:r>
              <a:rPr lang="es-ES" sz="1800" b="0" dirty="0" smtClean="0"/>
              <a:t>y otros no, se decide :</a:t>
            </a:r>
          </a:p>
          <a:p>
            <a:pPr marL="139700" indent="0">
              <a:buNone/>
            </a:pPr>
            <a:endParaRPr lang="es-ES" sz="1800" b="0" dirty="0"/>
          </a:p>
          <a:p>
            <a:pPr marL="139700" indent="0">
              <a:buNone/>
            </a:pPr>
            <a:r>
              <a:rPr lang="es-ES" sz="1800" b="0" dirty="0" smtClean="0"/>
              <a:t>Estudiar el </a:t>
            </a:r>
            <a:r>
              <a:rPr lang="es-ES" sz="1800" dirty="0"/>
              <a:t>papel del lenguaje en las relaciones entre </a:t>
            </a:r>
            <a:r>
              <a:rPr lang="es-ES" sz="1800" dirty="0" smtClean="0"/>
              <a:t>personas políticas y los ciudadanos, </a:t>
            </a:r>
            <a:r>
              <a:rPr lang="es-ES" sz="1800" b="0" dirty="0" smtClean="0"/>
              <a:t>intentando </a:t>
            </a:r>
            <a:r>
              <a:rPr lang="es-ES" sz="1800" dirty="0" smtClean="0"/>
              <a:t>identificar patrones de lenguaje</a:t>
            </a:r>
            <a:r>
              <a:rPr lang="es-ES" sz="1800" b="0" dirty="0" smtClean="0">
                <a:effectLst>
                  <a:outerShdw blurRad="38100" dist="38100" dir="2700000" algn="tl">
                    <a:srgbClr val="000000">
                      <a:alpha val="43137"/>
                    </a:srgbClr>
                  </a:outerShdw>
                </a:effectLst>
              </a:rPr>
              <a:t> </a:t>
            </a:r>
            <a:r>
              <a:rPr lang="es-ES" sz="1800" b="0" dirty="0" smtClean="0"/>
              <a:t>que puedan </a:t>
            </a:r>
            <a:r>
              <a:rPr lang="es-ES" sz="1800" dirty="0" smtClean="0"/>
              <a:t>influir en la popularidad y el mantenimiento (o no) de éstos en el poder municipal</a:t>
            </a:r>
            <a:r>
              <a:rPr lang="es-ES" sz="1800" b="0" dirty="0" smtClean="0"/>
              <a:t>. </a:t>
            </a:r>
          </a:p>
          <a:p>
            <a:pPr marL="139700" indent="0">
              <a:buNone/>
            </a:pPr>
            <a:endParaRPr lang="es-ES" sz="1800" b="0" dirty="0"/>
          </a:p>
          <a:p>
            <a:pPr marL="139700" indent="0">
              <a:buNone/>
            </a:pPr>
            <a:r>
              <a:rPr lang="es-ES" sz="1800" b="0" dirty="0" smtClean="0"/>
              <a:t>Para </a:t>
            </a:r>
            <a:r>
              <a:rPr lang="es-ES" sz="1800" b="0" dirty="0"/>
              <a:t>ello se usarán </a:t>
            </a:r>
            <a:r>
              <a:rPr lang="es-ES" sz="1800" dirty="0"/>
              <a:t>técnicas</a:t>
            </a:r>
            <a:r>
              <a:rPr lang="es-ES" sz="1800" b="0" dirty="0"/>
              <a:t> de </a:t>
            </a:r>
            <a:r>
              <a:rPr lang="es-ES" sz="1800" dirty="0"/>
              <a:t>minería de datos</a:t>
            </a:r>
            <a:r>
              <a:rPr lang="es-ES" sz="1800" b="0" dirty="0"/>
              <a:t>, análisis estadístico y </a:t>
            </a:r>
            <a:r>
              <a:rPr lang="es-ES" sz="1800" b="0" dirty="0" smtClean="0"/>
              <a:t>de texto, técnicas </a:t>
            </a:r>
            <a:r>
              <a:rPr lang="es-ES" sz="1800" b="0" dirty="0"/>
              <a:t>específicas de </a:t>
            </a:r>
            <a:r>
              <a:rPr lang="es-ES" sz="1800" dirty="0"/>
              <a:t>Procesamiento del Lenguaje Natural (NLP), como análisis de </a:t>
            </a:r>
            <a:r>
              <a:rPr lang="es-ES" sz="1800" dirty="0" smtClean="0"/>
              <a:t>intensidad sentimiento </a:t>
            </a:r>
            <a:r>
              <a:rPr lang="es-ES" sz="1800" dirty="0"/>
              <a:t>(</a:t>
            </a:r>
            <a:r>
              <a:rPr lang="es-ES" sz="1800" dirty="0" smtClean="0"/>
              <a:t>SIA).</a:t>
            </a:r>
            <a:endParaRPr dirty="0" smtClean="0"/>
          </a:p>
          <a:p>
            <a:pPr marL="0" lvl="0" indent="0" algn="l" rtl="0">
              <a:lnSpc>
                <a:spcPct val="130000"/>
              </a:lnSpc>
              <a:spcBef>
                <a:spcPts val="0"/>
              </a:spcBef>
              <a:spcAft>
                <a:spcPts val="0"/>
              </a:spcAft>
              <a:buSzPts val="1400"/>
              <a:buNone/>
            </a:pPr>
            <a:endParaRPr dirty="0"/>
          </a:p>
        </p:txBody>
      </p:sp>
      <p:sp>
        <p:nvSpPr>
          <p:cNvPr id="98" name="Google Shape;98;p14"/>
          <p:cNvSpPr txBox="1">
            <a:spLocks noGrp="1"/>
          </p:cNvSpPr>
          <p:nvPr>
            <p:ph type="title"/>
          </p:nvPr>
        </p:nvSpPr>
        <p:spPr>
          <a:xfrm>
            <a:off x="2187525" y="923787"/>
            <a:ext cx="7533000" cy="600214"/>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de-DE" sz="2400" dirty="0" smtClean="0">
                <a:effectLst>
                  <a:outerShdw blurRad="38100" dist="38100" dir="2700000" algn="tl">
                    <a:srgbClr val="000000">
                      <a:alpha val="43137"/>
                    </a:srgbClr>
                  </a:outerShdw>
                </a:effectLst>
              </a:rPr>
              <a:t>Idea general </a:t>
            </a:r>
            <a:r>
              <a:rPr lang="es-ES" sz="2400" dirty="0" smtClean="0">
                <a:effectLst>
                  <a:outerShdw blurRad="38100" dist="38100" dir="2700000" algn="tl">
                    <a:srgbClr val="000000">
                      <a:alpha val="43137"/>
                    </a:srgbClr>
                  </a:outerShdw>
                </a:effectLst>
              </a:rPr>
              <a:t>e </a:t>
            </a:r>
            <a:r>
              <a:rPr lang="es-ES" sz="2400" dirty="0">
                <a:effectLst>
                  <a:outerShdw blurRad="38100" dist="38100" dir="2700000" algn="tl">
                    <a:srgbClr val="000000">
                      <a:alpha val="43137"/>
                    </a:srgbClr>
                  </a:outerShdw>
                </a:effectLst>
              </a:rPr>
              <a:t>hipótesis </a:t>
            </a:r>
            <a:r>
              <a:rPr lang="es-ES" sz="2400" dirty="0" smtClean="0">
                <a:effectLst>
                  <a:outerShdw blurRad="38100" dist="38100" dir="2700000" algn="tl">
                    <a:srgbClr val="000000">
                      <a:alpha val="43137"/>
                    </a:srgbClr>
                  </a:outerShdw>
                </a:effectLst>
              </a:rPr>
              <a:t>de partida 1/3</a:t>
            </a:r>
            <a:endParaRPr sz="2400" dirty="0">
              <a:effectLst>
                <a:outerShdw blurRad="38100" dist="38100" dir="2700000" algn="tl">
                  <a:srgbClr val="000000">
                    <a:alpha val="43137"/>
                  </a:srgbClr>
                </a:outerShdw>
              </a:effectLst>
              <a:highlight>
                <a:srgbClr val="EA9999"/>
              </a:highlight>
            </a:endParaRPr>
          </a:p>
        </p:txBody>
      </p:sp>
    </p:spTree>
    <p:extLst>
      <p:ext uri="{BB962C8B-B14F-4D97-AF65-F5344CB8AC3E}">
        <p14:creationId xmlns:p14="http://schemas.microsoft.com/office/powerpoint/2010/main" val="9779090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1002906"/>
            <a:ext cx="6450603" cy="5152656"/>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5216" y="1291020"/>
            <a:ext cx="3962283" cy="4617311"/>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p:cNvSpPr/>
          <p:nvPr/>
        </p:nvSpPr>
        <p:spPr>
          <a:xfrm>
            <a:off x="6158592" y="938642"/>
            <a:ext cx="338817" cy="5324415"/>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redondeado"/>
          <p:cNvSpPr/>
          <p:nvPr/>
        </p:nvSpPr>
        <p:spPr>
          <a:xfrm>
            <a:off x="7637870" y="4810124"/>
            <a:ext cx="4240483" cy="257175"/>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redondeado"/>
          <p:cNvSpPr/>
          <p:nvPr/>
        </p:nvSpPr>
        <p:spPr>
          <a:xfrm>
            <a:off x="7637870" y="5301208"/>
            <a:ext cx="4240483" cy="607123"/>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93753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Marcador de número de diapositiva"/>
          <p:cNvSpPr>
            <a:spLocks noGrp="1"/>
          </p:cNvSpPr>
          <p:nvPr>
            <p:ph type="sldNum" idx="12"/>
          </p:nvPr>
        </p:nvSpPr>
        <p:spPr/>
        <p:txBody>
          <a:bodyPr/>
          <a:lstStyle/>
          <a:p>
            <a:fld id="{00000000-1234-1234-1234-123412341234}" type="slidenum">
              <a:rPr lang="de-DE" smtClean="0"/>
              <a:pPr/>
              <a:t>51</a:t>
            </a:fld>
            <a:endParaRPr lang="de-DE"/>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279" y="1294178"/>
            <a:ext cx="7316691" cy="4861383"/>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8" name="7 Rectángulo redondeado"/>
          <p:cNvSpPr/>
          <p:nvPr/>
        </p:nvSpPr>
        <p:spPr>
          <a:xfrm>
            <a:off x="5086350" y="5470070"/>
            <a:ext cx="661306" cy="685491"/>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5216" y="1291020"/>
            <a:ext cx="3962283" cy="4617311"/>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redondeado"/>
          <p:cNvSpPr/>
          <p:nvPr/>
        </p:nvSpPr>
        <p:spPr>
          <a:xfrm>
            <a:off x="7637870" y="4810124"/>
            <a:ext cx="4240483" cy="257175"/>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Rectángulo redondeado"/>
          <p:cNvSpPr/>
          <p:nvPr/>
        </p:nvSpPr>
        <p:spPr>
          <a:xfrm>
            <a:off x="7637870" y="5301208"/>
            <a:ext cx="4240483" cy="607123"/>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64133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Marcador de número de diapositiva"/>
          <p:cNvSpPr>
            <a:spLocks noGrp="1"/>
          </p:cNvSpPr>
          <p:nvPr>
            <p:ph type="sldNum" idx="12"/>
          </p:nvPr>
        </p:nvSpPr>
        <p:spPr/>
        <p:txBody>
          <a:bodyPr/>
          <a:lstStyle/>
          <a:p>
            <a:fld id="{00000000-1234-1234-1234-123412341234}" type="slidenum">
              <a:rPr lang="de-DE" smtClean="0"/>
              <a:pPr/>
              <a:t>52</a:t>
            </a:fld>
            <a:endParaRPr lang="de-DE"/>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1613" y="1381658"/>
            <a:ext cx="7302998" cy="460663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8" name="7 Rectángulo redondeado"/>
          <p:cNvSpPr/>
          <p:nvPr/>
        </p:nvSpPr>
        <p:spPr>
          <a:xfrm>
            <a:off x="6962774" y="1249349"/>
            <a:ext cx="285750" cy="4961379"/>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5216" y="1291020"/>
            <a:ext cx="3962283" cy="4617311"/>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redondeado"/>
          <p:cNvSpPr/>
          <p:nvPr/>
        </p:nvSpPr>
        <p:spPr>
          <a:xfrm>
            <a:off x="7637870" y="4810124"/>
            <a:ext cx="4240483" cy="257175"/>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Rectángulo redondeado"/>
          <p:cNvSpPr/>
          <p:nvPr/>
        </p:nvSpPr>
        <p:spPr>
          <a:xfrm>
            <a:off x="7637870" y="5301208"/>
            <a:ext cx="4240483" cy="607123"/>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141270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C:\Users\Buba\Documents\CURSOS-PROGRAMACION\IT-Academy\IT-DATA-SCIENCE\DS-Proyecto\Imagenes_diapos\Personas_Ayuntamiento\olga-puerta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19" y="1269256"/>
            <a:ext cx="1442378" cy="1785500"/>
          </a:xfrm>
          <a:prstGeom prst="rect">
            <a:avLst/>
          </a:prstGeom>
          <a:noFill/>
          <a:effectLst>
            <a:outerShdw blurRad="50800" dist="63500" dir="2400000" algn="ctr" rotWithShape="0">
              <a:schemeClr val="accent4">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21506" name="Picture 2" descr="C:\Users\Buba\Documents\CURSOS-PROGRAMACION\IT-Academy\IT-DATA-SCIENCE\DS-Proyecto\Imagenes_diapos\Graficas_proyecto\Frequent_words_neg_Olga-Puert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334" y="1063015"/>
            <a:ext cx="9043988" cy="53943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9 Grupo"/>
          <p:cNvGrpSpPr/>
          <p:nvPr/>
        </p:nvGrpSpPr>
        <p:grpSpPr>
          <a:xfrm>
            <a:off x="10778399" y="463356"/>
            <a:ext cx="1234120" cy="1199317"/>
            <a:chOff x="6516142" y="4797152"/>
            <a:chExt cx="1234120" cy="1199317"/>
          </a:xfrm>
          <a:solidFill>
            <a:srgbClr val="FF2D2D"/>
          </a:solidFill>
        </p:grpSpPr>
        <p:sp>
          <p:nvSpPr>
            <p:cNvPr id="11" name="10 Elipse"/>
            <p:cNvSpPr/>
            <p:nvPr/>
          </p:nvSpPr>
          <p:spPr>
            <a:xfrm>
              <a:off x="6516142" y="4797152"/>
              <a:ext cx="1234120" cy="1199317"/>
            </a:xfrm>
            <a:prstGeom prst="ellipse">
              <a:avLst/>
            </a:prstGeom>
            <a:grpFill/>
            <a:ln w="12700">
              <a:solidFill>
                <a:schemeClr val="accent3">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11 Arco"/>
            <p:cNvSpPr/>
            <p:nvPr/>
          </p:nvSpPr>
          <p:spPr>
            <a:xfrm rot="20819477">
              <a:off x="6671610" y="5514991"/>
              <a:ext cx="633852" cy="32581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12 Elipse"/>
            <p:cNvSpPr/>
            <p:nvPr/>
          </p:nvSpPr>
          <p:spPr>
            <a:xfrm>
              <a:off x="692472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Elipse"/>
            <p:cNvSpPr/>
            <p:nvPr/>
          </p:nvSpPr>
          <p:spPr>
            <a:xfrm>
              <a:off x="7243942" y="5184753"/>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6" name="2 Título"/>
          <p:cNvSpPr txBox="1">
            <a:spLocks/>
          </p:cNvSpPr>
          <p:nvPr/>
        </p:nvSpPr>
        <p:spPr>
          <a:xfrm>
            <a:off x="495611" y="710293"/>
            <a:ext cx="3647764" cy="4573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just"/>
            <a:r>
              <a:rPr lang="es-ES" sz="2000" b="1" dirty="0" smtClean="0">
                <a:solidFill>
                  <a:schemeClr val="tx1"/>
                </a:solidFill>
                <a:latin typeface="Bahnschrift SemiLight Condensed" panose="020B0502040204020203" pitchFamily="34" charset="0"/>
                <a:ea typeface="Adobe Fangsong Std R" pitchFamily="18" charset="-128"/>
              </a:rPr>
              <a:t>Olga Puertas, regidora No Adscrita (N.A.)</a:t>
            </a:r>
            <a:endParaRPr lang="es-ES" sz="2000" b="1" dirty="0">
              <a:solidFill>
                <a:schemeClr val="tx1"/>
              </a:solidFill>
              <a:latin typeface="Bahnschrift SemiLight Condensed" panose="020B0502040204020203" pitchFamily="34" charset="0"/>
              <a:ea typeface="Adobe Fangsong Std R" pitchFamily="18" charset="-128"/>
            </a:endParaRPr>
          </a:p>
        </p:txBody>
      </p:sp>
    </p:spTree>
    <p:extLst>
      <p:ext uri="{BB962C8B-B14F-4D97-AF65-F5344CB8AC3E}">
        <p14:creationId xmlns:p14="http://schemas.microsoft.com/office/powerpoint/2010/main" val="24263131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Llamada rectangular redondeada"/>
          <p:cNvSpPr/>
          <p:nvPr/>
        </p:nvSpPr>
        <p:spPr>
          <a:xfrm rot="5400000">
            <a:off x="5711658" y="258216"/>
            <a:ext cx="5700942" cy="6182933"/>
          </a:xfrm>
          <a:prstGeom prst="wedgeRoundRectCallout">
            <a:avLst/>
          </a:prstGeom>
          <a:solidFill>
            <a:srgbClr val="F9F9F9"/>
          </a:solidFill>
          <a:ln w="6350">
            <a:solidFill>
              <a:srgbClr val="FFDF79"/>
            </a:solid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spcCol="0" rtlCol="0" anchor="ctr"/>
          <a:lstStyle/>
          <a:p>
            <a:pPr algn="ctr"/>
            <a:endParaRPr lang="es-ES" dirty="0">
              <a:latin typeface="Helvetica Neue" panose="020B0604020202020204" charset="0"/>
            </a:endParaRPr>
          </a:p>
        </p:txBody>
      </p:sp>
      <p:sp>
        <p:nvSpPr>
          <p:cNvPr id="6" name="5 CuadroTexto"/>
          <p:cNvSpPr txBox="1"/>
          <p:nvPr/>
        </p:nvSpPr>
        <p:spPr>
          <a:xfrm>
            <a:off x="5787214" y="872080"/>
            <a:ext cx="5549830" cy="5170646"/>
          </a:xfrm>
          <a:prstGeom prst="rect">
            <a:avLst/>
          </a:prstGeom>
          <a:noFill/>
        </p:spPr>
        <p:txBody>
          <a:bodyPr wrap="square" rtlCol="0">
            <a:spAutoFit/>
          </a:bodyPr>
          <a:lstStyle/>
          <a:p>
            <a:pPr algn="just"/>
            <a:r>
              <a:rPr lang="es-ES" sz="1500" dirty="0" err="1" smtClean="0">
                <a:latin typeface="Helvetica Neue" panose="020B0604020202020204" charset="0"/>
              </a:rPr>
              <a:t>Conscienciem</a:t>
            </a:r>
            <a:r>
              <a:rPr lang="es-ES" sz="1500" dirty="0" smtClean="0">
                <a:latin typeface="Helvetica Neue" panose="020B0604020202020204" charset="0"/>
              </a:rPr>
              <a:t>-nos</a:t>
            </a:r>
            <a:r>
              <a:rPr lang="es-ES" sz="1500" dirty="0">
                <a:latin typeface="Helvetica Neue" panose="020B0604020202020204" charset="0"/>
              </a:rPr>
              <a:t>. </a:t>
            </a:r>
            <a:endParaRPr lang="es-ES" sz="1500" dirty="0" smtClean="0">
              <a:latin typeface="Helvetica Neue" panose="020B0604020202020204" charset="0"/>
            </a:endParaRPr>
          </a:p>
          <a:p>
            <a:pPr algn="just"/>
            <a:endParaRPr lang="es-ES" sz="1500" dirty="0" smtClean="0">
              <a:latin typeface="Helvetica Neue" panose="020B0604020202020204" charset="0"/>
            </a:endParaRPr>
          </a:p>
          <a:p>
            <a:pPr algn="just"/>
            <a:r>
              <a:rPr lang="es-ES" sz="1500" b="1" dirty="0" err="1" smtClean="0">
                <a:latin typeface="Helvetica Neue" panose="020B0604020202020204" charset="0"/>
              </a:rPr>
              <a:t>Androcentrisme</a:t>
            </a:r>
            <a:r>
              <a:rPr lang="es-ES" sz="1500" dirty="0">
                <a:latin typeface="Helvetica Neue" panose="020B0604020202020204" charset="0"/>
              </a:rPr>
              <a:t>, </a:t>
            </a:r>
            <a:r>
              <a:rPr lang="es-ES" sz="1500" b="1" dirty="0" err="1">
                <a:latin typeface="Helvetica Neue" panose="020B0604020202020204" charset="0"/>
              </a:rPr>
              <a:t>cosificació</a:t>
            </a:r>
            <a:r>
              <a:rPr lang="es-ES" sz="1500" dirty="0">
                <a:latin typeface="Helvetica Neue" panose="020B0604020202020204" charset="0"/>
              </a:rPr>
              <a:t> sexual, </a:t>
            </a:r>
            <a:r>
              <a:rPr lang="es-ES" sz="1500" b="1" dirty="0">
                <a:latin typeface="Helvetica Neue" panose="020B0604020202020204" charset="0"/>
              </a:rPr>
              <a:t>cultura de la </a:t>
            </a:r>
            <a:r>
              <a:rPr lang="es-ES" sz="1500" b="1" dirty="0" err="1">
                <a:latin typeface="Helvetica Neue" panose="020B0604020202020204" charset="0"/>
              </a:rPr>
              <a:t>violació</a:t>
            </a:r>
            <a:r>
              <a:rPr lang="es-ES" sz="1500" dirty="0">
                <a:latin typeface="Helvetica Neue" panose="020B0604020202020204" charset="0"/>
              </a:rPr>
              <a:t>, </a:t>
            </a:r>
            <a:r>
              <a:rPr lang="es-ES" sz="1500" b="1" dirty="0" err="1">
                <a:latin typeface="Helvetica Neue" panose="020B0604020202020204" charset="0"/>
              </a:rPr>
              <a:t>indefensió</a:t>
            </a:r>
            <a:r>
              <a:rPr lang="es-ES" sz="1500" b="1" dirty="0">
                <a:latin typeface="Helvetica Neue" panose="020B0604020202020204" charset="0"/>
              </a:rPr>
              <a:t> apresa</a:t>
            </a:r>
            <a:r>
              <a:rPr lang="es-ES" sz="1500" dirty="0">
                <a:latin typeface="Helvetica Neue" panose="020B0604020202020204" charset="0"/>
              </a:rPr>
              <a:t>, </a:t>
            </a:r>
            <a:r>
              <a:rPr lang="es-ES" sz="1500" dirty="0" err="1">
                <a:latin typeface="Helvetica Neue" panose="020B0604020202020204" charset="0"/>
              </a:rPr>
              <a:t>masculinitat</a:t>
            </a:r>
            <a:r>
              <a:rPr lang="es-ES" sz="1500" dirty="0">
                <a:latin typeface="Helvetica Neue" panose="020B0604020202020204" charset="0"/>
              </a:rPr>
              <a:t> </a:t>
            </a:r>
            <a:r>
              <a:rPr lang="es-ES" sz="1500" dirty="0" err="1">
                <a:latin typeface="Helvetica Neue" panose="020B0604020202020204" charset="0"/>
              </a:rPr>
              <a:t>hegemònica</a:t>
            </a:r>
            <a:r>
              <a:rPr lang="es-ES" sz="1500" dirty="0">
                <a:latin typeface="Helvetica Neue" panose="020B0604020202020204" charset="0"/>
              </a:rPr>
              <a:t>, </a:t>
            </a:r>
            <a:r>
              <a:rPr lang="es-ES" sz="1500" b="1" dirty="0" err="1">
                <a:latin typeface="Helvetica Neue" panose="020B0604020202020204" charset="0"/>
              </a:rPr>
              <a:t>micromasclisme</a:t>
            </a:r>
            <a:r>
              <a:rPr lang="es-ES" sz="1500" dirty="0">
                <a:latin typeface="Helvetica Neue" panose="020B0604020202020204" charset="0"/>
              </a:rPr>
              <a:t>, </a:t>
            </a:r>
            <a:r>
              <a:rPr lang="es-ES" sz="1500" dirty="0" err="1">
                <a:latin typeface="Helvetica Neue" panose="020B0604020202020204" charset="0"/>
              </a:rPr>
              <a:t>patriarcat</a:t>
            </a:r>
            <a:r>
              <a:rPr lang="es-ES" sz="1500" dirty="0">
                <a:latin typeface="Helvetica Neue" panose="020B0604020202020204" charset="0"/>
              </a:rPr>
              <a:t>, </a:t>
            </a:r>
            <a:r>
              <a:rPr lang="es-ES" sz="1500" dirty="0" err="1">
                <a:latin typeface="Helvetica Neue" panose="020B0604020202020204" charset="0"/>
              </a:rPr>
              <a:t>onades</a:t>
            </a:r>
            <a:r>
              <a:rPr lang="es-ES" sz="1500" dirty="0">
                <a:latin typeface="Helvetica Neue" panose="020B0604020202020204" charset="0"/>
              </a:rPr>
              <a:t> </a:t>
            </a:r>
            <a:r>
              <a:rPr lang="es-ES" sz="1500" dirty="0" err="1">
                <a:latin typeface="Helvetica Neue" panose="020B0604020202020204" charset="0"/>
              </a:rPr>
              <a:t>feministes</a:t>
            </a:r>
            <a:r>
              <a:rPr lang="es-ES" sz="1500" dirty="0">
                <a:latin typeface="Helvetica Neue" panose="020B0604020202020204" charset="0"/>
              </a:rPr>
              <a:t>, </a:t>
            </a:r>
            <a:r>
              <a:rPr lang="es-ES" sz="1500" dirty="0" err="1">
                <a:latin typeface="Helvetica Neue" panose="020B0604020202020204" charset="0"/>
              </a:rPr>
              <a:t>sororitat</a:t>
            </a:r>
            <a:r>
              <a:rPr lang="es-ES" sz="1500" dirty="0">
                <a:latin typeface="Helvetica Neue" panose="020B0604020202020204" charset="0"/>
              </a:rPr>
              <a:t>, </a:t>
            </a:r>
            <a:r>
              <a:rPr lang="es-ES" sz="1500" dirty="0" err="1">
                <a:latin typeface="Helvetica Neue" panose="020B0604020202020204" charset="0"/>
              </a:rPr>
              <a:t>violència</a:t>
            </a:r>
            <a:r>
              <a:rPr lang="es-ES" sz="1500" dirty="0">
                <a:latin typeface="Helvetica Neue" panose="020B0604020202020204" charset="0"/>
              </a:rPr>
              <a:t> de </a:t>
            </a:r>
            <a:r>
              <a:rPr lang="es-ES" sz="1500" dirty="0" err="1">
                <a:latin typeface="Helvetica Neue" panose="020B0604020202020204" charset="0"/>
              </a:rPr>
              <a:t>gènere</a:t>
            </a:r>
            <a:r>
              <a:rPr lang="es-ES" sz="1500" dirty="0">
                <a:latin typeface="Helvetica Neue" panose="020B0604020202020204" charset="0"/>
              </a:rPr>
              <a:t>, </a:t>
            </a:r>
            <a:r>
              <a:rPr lang="es-ES" sz="1500" dirty="0" err="1">
                <a:latin typeface="Helvetica Neue" panose="020B0604020202020204" charset="0"/>
              </a:rPr>
              <a:t>llenguatge</a:t>
            </a:r>
            <a:r>
              <a:rPr lang="es-ES" sz="1500" dirty="0">
                <a:latin typeface="Helvetica Neue" panose="020B0604020202020204" charset="0"/>
              </a:rPr>
              <a:t> sexista, </a:t>
            </a:r>
            <a:r>
              <a:rPr lang="es-ES" sz="1500" dirty="0" err="1">
                <a:latin typeface="Helvetica Neue" panose="020B0604020202020204" charset="0"/>
              </a:rPr>
              <a:t>escletxa</a:t>
            </a:r>
            <a:r>
              <a:rPr lang="es-ES" sz="1500" dirty="0">
                <a:latin typeface="Helvetica Neue" panose="020B0604020202020204" charset="0"/>
              </a:rPr>
              <a:t> salarial, </a:t>
            </a:r>
            <a:r>
              <a:rPr lang="es-ES" sz="1500" dirty="0" err="1">
                <a:latin typeface="Helvetica Neue" panose="020B0604020202020204" charset="0"/>
              </a:rPr>
              <a:t>manterruption</a:t>
            </a:r>
            <a:r>
              <a:rPr lang="es-ES" sz="1500" dirty="0">
                <a:latin typeface="Helvetica Neue" panose="020B0604020202020204" charset="0"/>
              </a:rPr>
              <a:t>, </a:t>
            </a:r>
            <a:r>
              <a:rPr lang="es-ES" sz="1500" dirty="0" err="1">
                <a:latin typeface="Helvetica Neue" panose="020B0604020202020204" charset="0"/>
              </a:rPr>
              <a:t>cos</a:t>
            </a:r>
            <a:r>
              <a:rPr lang="es-ES" sz="1500" dirty="0">
                <a:latin typeface="Helvetica Neue" panose="020B0604020202020204" charset="0"/>
              </a:rPr>
              <a:t> </a:t>
            </a:r>
            <a:r>
              <a:rPr lang="es-ES" sz="1500" dirty="0" err="1">
                <a:latin typeface="Helvetica Neue" panose="020B0604020202020204" charset="0"/>
              </a:rPr>
              <a:t>normatiu</a:t>
            </a:r>
            <a:r>
              <a:rPr lang="es-ES" sz="1500" dirty="0">
                <a:latin typeface="Helvetica Neue" panose="020B0604020202020204" charset="0"/>
              </a:rPr>
              <a:t>, </a:t>
            </a:r>
            <a:r>
              <a:rPr lang="es-ES" sz="1500" b="1" dirty="0" err="1">
                <a:latin typeface="Helvetica Neue" panose="020B0604020202020204" charset="0"/>
              </a:rPr>
              <a:t>violència</a:t>
            </a:r>
            <a:r>
              <a:rPr lang="es-ES" sz="1500" b="1" dirty="0">
                <a:latin typeface="Helvetica Neue" panose="020B0604020202020204" charset="0"/>
              </a:rPr>
              <a:t> </a:t>
            </a:r>
            <a:r>
              <a:rPr lang="es-ES" sz="1500" b="1" dirty="0" err="1">
                <a:latin typeface="Helvetica Neue" panose="020B0604020202020204" charset="0"/>
              </a:rPr>
              <a:t>obstètrica</a:t>
            </a:r>
            <a:r>
              <a:rPr lang="es-ES" sz="1500" dirty="0">
                <a:latin typeface="Helvetica Neue" panose="020B0604020202020204" charset="0"/>
              </a:rPr>
              <a:t>, </a:t>
            </a:r>
            <a:r>
              <a:rPr lang="es-ES" sz="1500" dirty="0" err="1">
                <a:latin typeface="Helvetica Neue" panose="020B0604020202020204" charset="0"/>
              </a:rPr>
              <a:t>ventres</a:t>
            </a:r>
            <a:r>
              <a:rPr lang="es-ES" sz="1500" dirty="0">
                <a:latin typeface="Helvetica Neue" panose="020B0604020202020204" charset="0"/>
              </a:rPr>
              <a:t> de </a:t>
            </a:r>
            <a:r>
              <a:rPr lang="es-ES" sz="1500" dirty="0" err="1">
                <a:latin typeface="Helvetica Neue" panose="020B0604020202020204" charset="0"/>
              </a:rPr>
              <a:t>lloguer</a:t>
            </a:r>
            <a:r>
              <a:rPr lang="es-ES" sz="1500" dirty="0">
                <a:latin typeface="Helvetica Neue" panose="020B0604020202020204" charset="0"/>
              </a:rPr>
              <a:t>, </a:t>
            </a:r>
            <a:r>
              <a:rPr lang="es-ES" sz="1500" b="1" dirty="0" err="1">
                <a:latin typeface="Helvetica Neue" panose="020B0604020202020204" charset="0"/>
              </a:rPr>
              <a:t>feminazi</a:t>
            </a:r>
            <a:r>
              <a:rPr lang="es-ES" sz="1500" dirty="0">
                <a:latin typeface="Helvetica Neue" panose="020B0604020202020204" charset="0"/>
              </a:rPr>
              <a:t>, </a:t>
            </a:r>
            <a:r>
              <a:rPr lang="es-ES" sz="1500" dirty="0" err="1">
                <a:latin typeface="Helvetica Neue" panose="020B0604020202020204" charset="0"/>
              </a:rPr>
              <a:t>taxa</a:t>
            </a:r>
            <a:r>
              <a:rPr lang="es-ES" sz="1500" dirty="0">
                <a:latin typeface="Helvetica Neue" panose="020B0604020202020204" charset="0"/>
              </a:rPr>
              <a:t> rosa, </a:t>
            </a:r>
            <a:r>
              <a:rPr lang="es-ES" sz="1500" dirty="0" err="1">
                <a:latin typeface="Helvetica Neue" panose="020B0604020202020204" charset="0"/>
              </a:rPr>
              <a:t>economia</a:t>
            </a:r>
            <a:r>
              <a:rPr lang="es-ES" sz="1500" dirty="0">
                <a:latin typeface="Helvetica Neue" panose="020B0604020202020204" charset="0"/>
              </a:rPr>
              <a:t> feminista, </a:t>
            </a:r>
            <a:r>
              <a:rPr lang="es-ES" sz="1500" b="1" dirty="0" err="1">
                <a:latin typeface="Helvetica Neue" panose="020B0604020202020204" charset="0"/>
              </a:rPr>
              <a:t>alineació</a:t>
            </a:r>
            <a:r>
              <a:rPr lang="es-ES" sz="1500" b="1" dirty="0">
                <a:latin typeface="Helvetica Neue" panose="020B0604020202020204" charset="0"/>
              </a:rPr>
              <a:t> parental</a:t>
            </a:r>
            <a:r>
              <a:rPr lang="es-ES" sz="1500" dirty="0">
                <a:latin typeface="Helvetica Neue" panose="020B0604020202020204" charset="0"/>
              </a:rPr>
              <a:t>, </a:t>
            </a:r>
            <a:r>
              <a:rPr lang="es-ES" sz="1500" b="1" dirty="0" err="1">
                <a:latin typeface="Helvetica Neue" panose="020B0604020202020204" charset="0"/>
              </a:rPr>
              <a:t>fal·locentrisme</a:t>
            </a:r>
            <a:r>
              <a:rPr lang="es-ES" sz="1500" dirty="0">
                <a:latin typeface="Helvetica Neue" panose="020B0604020202020204" charset="0"/>
              </a:rPr>
              <a:t>, </a:t>
            </a:r>
            <a:r>
              <a:rPr lang="es-ES" sz="1500" dirty="0" err="1">
                <a:latin typeface="Helvetica Neue" panose="020B0604020202020204" charset="0"/>
              </a:rPr>
              <a:t>pressió</a:t>
            </a:r>
            <a:r>
              <a:rPr lang="es-ES" sz="1500" dirty="0">
                <a:latin typeface="Helvetica Neue" panose="020B0604020202020204" charset="0"/>
              </a:rPr>
              <a:t> </a:t>
            </a:r>
            <a:r>
              <a:rPr lang="es-ES" sz="1500" dirty="0" err="1">
                <a:latin typeface="Helvetica Neue" panose="020B0604020202020204" charset="0"/>
              </a:rPr>
              <a:t>estètica</a:t>
            </a:r>
            <a:r>
              <a:rPr lang="es-ES" sz="1500" dirty="0">
                <a:latin typeface="Helvetica Neue" panose="020B0604020202020204" charset="0"/>
              </a:rPr>
              <a:t>, </a:t>
            </a:r>
            <a:r>
              <a:rPr lang="es-ES" sz="1500" dirty="0" err="1">
                <a:latin typeface="Helvetica Neue" panose="020B0604020202020204" charset="0"/>
              </a:rPr>
              <a:t>sufragisme</a:t>
            </a:r>
            <a:r>
              <a:rPr lang="es-ES" sz="1500" dirty="0">
                <a:latin typeface="Helvetica Neue" panose="020B0604020202020204" charset="0"/>
              </a:rPr>
              <a:t>, </a:t>
            </a:r>
            <a:r>
              <a:rPr lang="es-ES" sz="1500" dirty="0" err="1">
                <a:latin typeface="Helvetica Neue" panose="020B0604020202020204" charset="0"/>
              </a:rPr>
              <a:t>intersexualitat</a:t>
            </a:r>
            <a:r>
              <a:rPr lang="es-ES" sz="1500" dirty="0">
                <a:latin typeface="Helvetica Neue" panose="020B0604020202020204" charset="0"/>
              </a:rPr>
              <a:t>, sostre de </a:t>
            </a:r>
            <a:r>
              <a:rPr lang="es-ES" sz="1500" dirty="0" err="1">
                <a:latin typeface="Helvetica Neue" panose="020B0604020202020204" charset="0"/>
              </a:rPr>
              <a:t>diamant</a:t>
            </a:r>
            <a:r>
              <a:rPr lang="es-ES" sz="1500" dirty="0">
                <a:latin typeface="Helvetica Neue" panose="020B0604020202020204" charset="0"/>
              </a:rPr>
              <a:t>, </a:t>
            </a:r>
            <a:r>
              <a:rPr lang="es-ES" sz="1500" b="1" dirty="0" err="1">
                <a:latin typeface="Helvetica Neue" panose="020B0604020202020204" charset="0"/>
              </a:rPr>
              <a:t>feminicidi</a:t>
            </a:r>
            <a:r>
              <a:rPr lang="es-ES" sz="1500" dirty="0">
                <a:latin typeface="Helvetica Neue" panose="020B0604020202020204" charset="0"/>
              </a:rPr>
              <a:t>, </a:t>
            </a:r>
            <a:r>
              <a:rPr lang="es-ES" sz="1500" dirty="0" err="1">
                <a:latin typeface="Helvetica Neue" panose="020B0604020202020204" charset="0"/>
              </a:rPr>
              <a:t>identitat</a:t>
            </a:r>
            <a:r>
              <a:rPr lang="es-ES" sz="1500" dirty="0">
                <a:latin typeface="Helvetica Neue" panose="020B0604020202020204" charset="0"/>
              </a:rPr>
              <a:t> de </a:t>
            </a:r>
            <a:r>
              <a:rPr lang="es-ES" sz="1500" dirty="0" err="1">
                <a:latin typeface="Helvetica Neue" panose="020B0604020202020204" charset="0"/>
              </a:rPr>
              <a:t>gènere</a:t>
            </a:r>
            <a:r>
              <a:rPr lang="es-ES" sz="1500" dirty="0">
                <a:latin typeface="Helvetica Neue" panose="020B0604020202020204" charset="0"/>
              </a:rPr>
              <a:t>, </a:t>
            </a:r>
            <a:r>
              <a:rPr lang="es-ES" sz="1500" b="1" dirty="0" err="1">
                <a:latin typeface="Helvetica Neue" panose="020B0604020202020204" charset="0"/>
              </a:rPr>
              <a:t>assetjament</a:t>
            </a:r>
            <a:r>
              <a:rPr lang="es-ES" sz="1500" dirty="0">
                <a:latin typeface="Helvetica Neue" panose="020B0604020202020204" charset="0"/>
              </a:rPr>
              <a:t> sexual, </a:t>
            </a:r>
            <a:r>
              <a:rPr lang="es-ES" sz="1500" dirty="0" err="1">
                <a:latin typeface="Helvetica Neue" panose="020B0604020202020204" charset="0"/>
              </a:rPr>
              <a:t>llenguatge</a:t>
            </a:r>
            <a:r>
              <a:rPr lang="es-ES" sz="1500" dirty="0">
                <a:latin typeface="Helvetica Neue" panose="020B0604020202020204" charset="0"/>
              </a:rPr>
              <a:t> </a:t>
            </a:r>
            <a:r>
              <a:rPr lang="es-ES" sz="1500" dirty="0" err="1">
                <a:latin typeface="Helvetica Neue" panose="020B0604020202020204" charset="0"/>
              </a:rPr>
              <a:t>inclusiu</a:t>
            </a:r>
            <a:r>
              <a:rPr lang="es-ES" sz="1500" dirty="0">
                <a:latin typeface="Helvetica Neue" panose="020B0604020202020204" charset="0"/>
              </a:rPr>
              <a:t>, </a:t>
            </a:r>
            <a:r>
              <a:rPr lang="es-ES" sz="1500" b="1" dirty="0" err="1">
                <a:latin typeface="Helvetica Neue" panose="020B0604020202020204" charset="0"/>
              </a:rPr>
              <a:t>avergonyiment</a:t>
            </a:r>
            <a:r>
              <a:rPr lang="es-ES" sz="1500" dirty="0">
                <a:latin typeface="Helvetica Neue" panose="020B0604020202020204" charset="0"/>
              </a:rPr>
              <a:t> </a:t>
            </a:r>
            <a:r>
              <a:rPr lang="es-ES" sz="1500" dirty="0" err="1">
                <a:latin typeface="Helvetica Neue" panose="020B0604020202020204" charset="0"/>
              </a:rPr>
              <a:t>físic</a:t>
            </a:r>
            <a:r>
              <a:rPr lang="es-ES" sz="1500" dirty="0">
                <a:latin typeface="Helvetica Neue" panose="020B0604020202020204" charset="0"/>
              </a:rPr>
              <a:t>, </a:t>
            </a:r>
            <a:r>
              <a:rPr lang="es-ES" sz="1500" dirty="0" err="1">
                <a:latin typeface="Helvetica Neue" panose="020B0604020202020204" charset="0"/>
              </a:rPr>
              <a:t>masclisme</a:t>
            </a:r>
            <a:r>
              <a:rPr lang="es-ES" sz="1500" dirty="0">
                <a:latin typeface="Helvetica Neue" panose="020B0604020202020204" charset="0"/>
              </a:rPr>
              <a:t>, </a:t>
            </a:r>
            <a:r>
              <a:rPr lang="es-ES" sz="1500" b="1" dirty="0" err="1">
                <a:latin typeface="Helvetica Neue" panose="020B0604020202020204" charset="0"/>
              </a:rPr>
              <a:t>llum</a:t>
            </a:r>
            <a:r>
              <a:rPr lang="es-ES" sz="1500" b="1" dirty="0">
                <a:latin typeface="Helvetica Neue" panose="020B0604020202020204" charset="0"/>
              </a:rPr>
              <a:t> de gas</a:t>
            </a:r>
            <a:r>
              <a:rPr lang="es-ES" sz="1500" dirty="0">
                <a:latin typeface="Helvetica Neue" panose="020B0604020202020204" charset="0"/>
              </a:rPr>
              <a:t>, </a:t>
            </a:r>
            <a:r>
              <a:rPr lang="es-ES" sz="1500" dirty="0" err="1">
                <a:latin typeface="Helvetica Neue" panose="020B0604020202020204" charset="0"/>
              </a:rPr>
              <a:t>matriarcat</a:t>
            </a:r>
            <a:r>
              <a:rPr lang="es-ES" sz="1500" dirty="0">
                <a:latin typeface="Helvetica Neue" panose="020B0604020202020204" charset="0"/>
              </a:rPr>
              <a:t>, </a:t>
            </a:r>
            <a:r>
              <a:rPr lang="es-ES" sz="1500" dirty="0" err="1">
                <a:latin typeface="Helvetica Neue" panose="020B0604020202020204" charset="0"/>
              </a:rPr>
              <a:t>fals</a:t>
            </a:r>
            <a:r>
              <a:rPr lang="es-ES" sz="1500" dirty="0">
                <a:latin typeface="Helvetica Neue" panose="020B0604020202020204" charset="0"/>
              </a:rPr>
              <a:t> </a:t>
            </a:r>
            <a:r>
              <a:rPr lang="es-ES" sz="1500" dirty="0" err="1">
                <a:latin typeface="Helvetica Neue" panose="020B0604020202020204" charset="0"/>
              </a:rPr>
              <a:t>aliat</a:t>
            </a:r>
            <a:r>
              <a:rPr lang="es-ES" sz="1500" dirty="0">
                <a:latin typeface="Helvetica Neue" panose="020B0604020202020204" charset="0"/>
              </a:rPr>
              <a:t>, </a:t>
            </a:r>
            <a:r>
              <a:rPr lang="es-ES" sz="1500" dirty="0" err="1">
                <a:latin typeface="Helvetica Neue" panose="020B0604020202020204" charset="0"/>
              </a:rPr>
              <a:t>misogínia</a:t>
            </a:r>
            <a:r>
              <a:rPr lang="es-ES" sz="1500" dirty="0">
                <a:latin typeface="Helvetica Neue" panose="020B0604020202020204" charset="0"/>
              </a:rPr>
              <a:t>, noves </a:t>
            </a:r>
            <a:r>
              <a:rPr lang="es-ES" sz="1500" dirty="0" err="1">
                <a:latin typeface="Helvetica Neue" panose="020B0604020202020204" charset="0"/>
              </a:rPr>
              <a:t>masculinitats</a:t>
            </a:r>
            <a:r>
              <a:rPr lang="es-ES" sz="1500" dirty="0">
                <a:latin typeface="Helvetica Neue" panose="020B0604020202020204" charset="0"/>
              </a:rPr>
              <a:t>, </a:t>
            </a:r>
            <a:r>
              <a:rPr lang="es-ES" sz="1500" dirty="0" err="1">
                <a:latin typeface="Helvetica Neue" panose="020B0604020202020204" charset="0"/>
              </a:rPr>
              <a:t>estereotips</a:t>
            </a:r>
            <a:r>
              <a:rPr lang="es-ES" sz="1500" dirty="0">
                <a:latin typeface="Helvetica Neue" panose="020B0604020202020204" charset="0"/>
              </a:rPr>
              <a:t> de </a:t>
            </a:r>
            <a:r>
              <a:rPr lang="es-ES" sz="1500" dirty="0" err="1">
                <a:latin typeface="Helvetica Neue" panose="020B0604020202020204" charset="0"/>
              </a:rPr>
              <a:t>gènere</a:t>
            </a:r>
            <a:r>
              <a:rPr lang="es-ES" sz="1500" dirty="0">
                <a:latin typeface="Helvetica Neue" panose="020B0604020202020204" charset="0"/>
              </a:rPr>
              <a:t>, </a:t>
            </a:r>
            <a:r>
              <a:rPr lang="es-ES" sz="1500" dirty="0" err="1">
                <a:latin typeface="Helvetica Neue" panose="020B0604020202020204" charset="0"/>
              </a:rPr>
              <a:t>treballadora</a:t>
            </a:r>
            <a:r>
              <a:rPr lang="es-ES" sz="1500" dirty="0">
                <a:latin typeface="Helvetica Neue" panose="020B0604020202020204" charset="0"/>
              </a:rPr>
              <a:t> rosa, </a:t>
            </a:r>
            <a:r>
              <a:rPr lang="es-ES" sz="1500" dirty="0" err="1">
                <a:latin typeface="Helvetica Neue" panose="020B0604020202020204" charset="0"/>
              </a:rPr>
              <a:t>quotes</a:t>
            </a:r>
            <a:r>
              <a:rPr lang="es-ES" sz="1500" dirty="0">
                <a:latin typeface="Helvetica Neue" panose="020B0604020202020204" charset="0"/>
              </a:rPr>
              <a:t>, </a:t>
            </a:r>
            <a:r>
              <a:rPr lang="es-ES" sz="1500" dirty="0" err="1">
                <a:latin typeface="Helvetica Neue" panose="020B0604020202020204" charset="0"/>
              </a:rPr>
              <a:t>paritat</a:t>
            </a:r>
            <a:r>
              <a:rPr lang="es-ES" sz="1500" dirty="0">
                <a:latin typeface="Helvetica Neue" panose="020B0604020202020204" charset="0"/>
              </a:rPr>
              <a:t>, </a:t>
            </a:r>
            <a:r>
              <a:rPr lang="es-ES" sz="1500" dirty="0" err="1">
                <a:latin typeface="Helvetica Neue" panose="020B0604020202020204" charset="0"/>
              </a:rPr>
              <a:t>mansplaining</a:t>
            </a:r>
            <a:r>
              <a:rPr lang="es-ES" sz="1500" dirty="0">
                <a:latin typeface="Helvetica Neue" panose="020B0604020202020204" charset="0"/>
              </a:rPr>
              <a:t>, mirada feminista, </a:t>
            </a:r>
            <a:r>
              <a:rPr lang="es-ES" sz="1500" b="1" dirty="0">
                <a:latin typeface="Helvetica Neue" panose="020B0604020202020204" charset="0"/>
              </a:rPr>
              <a:t>#</a:t>
            </a:r>
            <a:r>
              <a:rPr lang="es-ES" sz="1500" b="1" dirty="0" err="1">
                <a:latin typeface="Helvetica Neue" panose="020B0604020202020204" charset="0"/>
              </a:rPr>
              <a:t>metoo</a:t>
            </a:r>
            <a:r>
              <a:rPr lang="es-ES" sz="1500" dirty="0">
                <a:latin typeface="Helvetica Neue" panose="020B0604020202020204" charset="0"/>
              </a:rPr>
              <a:t>, </a:t>
            </a:r>
            <a:r>
              <a:rPr lang="es-ES" sz="1500" dirty="0" err="1">
                <a:latin typeface="Helvetica Neue" panose="020B0604020202020204" charset="0"/>
              </a:rPr>
              <a:t>ginòpia</a:t>
            </a:r>
            <a:r>
              <a:rPr lang="es-ES" sz="1500" dirty="0">
                <a:latin typeface="Helvetica Neue" panose="020B0604020202020204" charset="0"/>
              </a:rPr>
              <a:t>, </a:t>
            </a:r>
            <a:r>
              <a:rPr lang="es-ES" sz="1500" b="1" dirty="0" err="1">
                <a:latin typeface="Helvetica Neue" panose="020B0604020202020204" charset="0"/>
              </a:rPr>
              <a:t>lesbofòbia</a:t>
            </a:r>
            <a:r>
              <a:rPr lang="es-ES" sz="1500" dirty="0">
                <a:latin typeface="Helvetica Neue" panose="020B0604020202020204" charset="0"/>
              </a:rPr>
              <a:t>, </a:t>
            </a:r>
            <a:r>
              <a:rPr lang="es-ES" sz="1500" dirty="0" err="1">
                <a:latin typeface="Helvetica Neue" panose="020B0604020202020204" charset="0"/>
              </a:rPr>
              <a:t>igualtat</a:t>
            </a:r>
            <a:r>
              <a:rPr lang="es-ES" sz="1500" dirty="0">
                <a:latin typeface="Helvetica Neue" panose="020B0604020202020204" charset="0"/>
              </a:rPr>
              <a:t> de </a:t>
            </a:r>
            <a:r>
              <a:rPr lang="es-ES" sz="1500" dirty="0" err="1">
                <a:latin typeface="Helvetica Neue" panose="020B0604020202020204" charset="0"/>
              </a:rPr>
              <a:t>gènere</a:t>
            </a:r>
            <a:r>
              <a:rPr lang="es-ES" sz="1500" dirty="0">
                <a:latin typeface="Helvetica Neue" panose="020B0604020202020204" charset="0"/>
              </a:rPr>
              <a:t>, </a:t>
            </a:r>
            <a:r>
              <a:rPr lang="es-ES" sz="1500" dirty="0" err="1">
                <a:latin typeface="Helvetica Neue" panose="020B0604020202020204" charset="0"/>
              </a:rPr>
              <a:t>heteropatriarcat</a:t>
            </a:r>
            <a:r>
              <a:rPr lang="es-ES" sz="1500" dirty="0">
                <a:latin typeface="Helvetica Neue" panose="020B0604020202020204" charset="0"/>
              </a:rPr>
              <a:t>, </a:t>
            </a:r>
            <a:r>
              <a:rPr lang="es-ES" sz="1500" b="1" dirty="0" err="1">
                <a:latin typeface="Helvetica Neue" panose="020B0604020202020204" charset="0"/>
              </a:rPr>
              <a:t>feminisme</a:t>
            </a:r>
            <a:r>
              <a:rPr lang="es-ES" sz="1500" b="1" dirty="0">
                <a:latin typeface="Helvetica Neue" panose="020B0604020202020204" charset="0"/>
              </a:rPr>
              <a:t> </a:t>
            </a:r>
            <a:r>
              <a:rPr lang="es-ES" sz="1500" b="1" dirty="0" err="1">
                <a:latin typeface="Helvetica Neue" panose="020B0604020202020204" charset="0"/>
              </a:rPr>
              <a:t>islàmic</a:t>
            </a:r>
            <a:r>
              <a:rPr lang="es-ES" sz="1500" dirty="0">
                <a:latin typeface="Helvetica Neue" panose="020B0604020202020204" charset="0"/>
              </a:rPr>
              <a:t>, </a:t>
            </a:r>
            <a:r>
              <a:rPr lang="es-ES" sz="1500" dirty="0" err="1">
                <a:latin typeface="Helvetica Neue" panose="020B0604020202020204" charset="0"/>
              </a:rPr>
              <a:t>coeducació</a:t>
            </a:r>
            <a:r>
              <a:rPr lang="es-ES" sz="1500" dirty="0">
                <a:latin typeface="Helvetica Neue" panose="020B0604020202020204" charset="0"/>
              </a:rPr>
              <a:t>, </a:t>
            </a:r>
            <a:r>
              <a:rPr lang="es-ES" sz="1500" dirty="0" err="1">
                <a:latin typeface="Helvetica Neue" panose="020B0604020202020204" charset="0"/>
              </a:rPr>
              <a:t>gènere</a:t>
            </a:r>
            <a:r>
              <a:rPr lang="es-ES" sz="1500" dirty="0">
                <a:latin typeface="Helvetica Neue" panose="020B0604020202020204" charset="0"/>
              </a:rPr>
              <a:t> no </a:t>
            </a:r>
            <a:r>
              <a:rPr lang="es-ES" sz="1500" dirty="0" err="1">
                <a:latin typeface="Helvetica Neue" panose="020B0604020202020204" charset="0"/>
              </a:rPr>
              <a:t>binari</a:t>
            </a:r>
            <a:r>
              <a:rPr lang="es-ES" sz="1500" dirty="0">
                <a:latin typeface="Helvetica Neue" panose="020B0604020202020204" charset="0"/>
              </a:rPr>
              <a:t>, </a:t>
            </a:r>
            <a:r>
              <a:rPr lang="es-ES" sz="1500" dirty="0" err="1">
                <a:latin typeface="Helvetica Neue" panose="020B0604020202020204" charset="0"/>
              </a:rPr>
              <a:t>feminisme</a:t>
            </a:r>
            <a:r>
              <a:rPr lang="es-ES" sz="1500" dirty="0">
                <a:latin typeface="Helvetica Neue" panose="020B0604020202020204" charset="0"/>
              </a:rPr>
              <a:t>, </a:t>
            </a:r>
            <a:r>
              <a:rPr lang="es-ES" sz="1500" dirty="0" err="1">
                <a:latin typeface="Helvetica Neue" panose="020B0604020202020204" charset="0"/>
              </a:rPr>
              <a:t>cisgènere</a:t>
            </a:r>
            <a:r>
              <a:rPr lang="es-ES" sz="1500" dirty="0">
                <a:latin typeface="Helvetica Neue" panose="020B0604020202020204" charset="0"/>
              </a:rPr>
              <a:t>, </a:t>
            </a:r>
            <a:r>
              <a:rPr lang="es-ES" sz="1500" dirty="0" err="1">
                <a:latin typeface="Helvetica Neue" panose="020B0604020202020204" charset="0"/>
              </a:rPr>
              <a:t>consentiment</a:t>
            </a:r>
            <a:r>
              <a:rPr lang="es-ES" sz="1500" dirty="0">
                <a:latin typeface="Helvetica Neue" panose="020B0604020202020204" charset="0"/>
              </a:rPr>
              <a:t> sexual, </a:t>
            </a:r>
            <a:r>
              <a:rPr lang="es-ES" sz="1500" dirty="0" err="1">
                <a:latin typeface="Helvetica Neue" panose="020B0604020202020204" charset="0"/>
              </a:rPr>
              <a:t>conciliació-corresponsabilitat</a:t>
            </a:r>
            <a:r>
              <a:rPr lang="es-ES" sz="1500" dirty="0">
                <a:latin typeface="Helvetica Neue" panose="020B0604020202020204" charset="0"/>
              </a:rPr>
              <a:t>, </a:t>
            </a:r>
            <a:r>
              <a:rPr lang="es-ES" sz="1500" dirty="0" err="1">
                <a:latin typeface="Helvetica Neue" panose="020B0604020202020204" charset="0"/>
              </a:rPr>
              <a:t>biaix</a:t>
            </a:r>
            <a:r>
              <a:rPr lang="es-ES" sz="1500" dirty="0">
                <a:latin typeface="Helvetica Neue" panose="020B0604020202020204" charset="0"/>
              </a:rPr>
              <a:t> de </a:t>
            </a:r>
            <a:r>
              <a:rPr lang="es-ES" sz="1500" dirty="0" err="1">
                <a:latin typeface="Helvetica Neue" panose="020B0604020202020204" charset="0"/>
              </a:rPr>
              <a:t>gènere</a:t>
            </a:r>
            <a:r>
              <a:rPr lang="es-ES" sz="1500" dirty="0">
                <a:latin typeface="Helvetica Neue" panose="020B0604020202020204" charset="0"/>
              </a:rPr>
              <a:t>, </a:t>
            </a:r>
            <a:r>
              <a:rPr lang="es-ES" sz="1500" b="1" dirty="0" err="1">
                <a:latin typeface="Helvetica Neue" panose="020B0604020202020204" charset="0"/>
              </a:rPr>
              <a:t>terra</a:t>
            </a:r>
            <a:r>
              <a:rPr lang="es-ES" sz="1500" b="1" dirty="0">
                <a:latin typeface="Helvetica Neue" panose="020B0604020202020204" charset="0"/>
              </a:rPr>
              <a:t> </a:t>
            </a:r>
            <a:r>
              <a:rPr lang="es-ES" sz="1500" b="1" dirty="0" err="1">
                <a:latin typeface="Helvetica Neue" panose="020B0604020202020204" charset="0"/>
              </a:rPr>
              <a:t>enganxós</a:t>
            </a:r>
            <a:r>
              <a:rPr lang="es-ES" sz="1500" dirty="0">
                <a:latin typeface="Helvetica Neue" panose="020B0604020202020204" charset="0"/>
              </a:rPr>
              <a:t>, </a:t>
            </a:r>
            <a:r>
              <a:rPr lang="es-ES" sz="1500" dirty="0" err="1">
                <a:latin typeface="Helvetica Neue" panose="020B0604020202020204" charset="0"/>
              </a:rPr>
              <a:t>queer</a:t>
            </a:r>
            <a:r>
              <a:rPr lang="es-ES" sz="1500" dirty="0">
                <a:latin typeface="Helvetica Neue" panose="020B0604020202020204" charset="0"/>
              </a:rPr>
              <a:t>, </a:t>
            </a:r>
            <a:r>
              <a:rPr lang="es-ES" sz="1500" b="1" dirty="0" err="1">
                <a:latin typeface="Helvetica Neue" panose="020B0604020202020204" charset="0"/>
              </a:rPr>
              <a:t>violència</a:t>
            </a:r>
            <a:r>
              <a:rPr lang="es-ES" sz="1500" b="1" dirty="0">
                <a:latin typeface="Helvetica Neue" panose="020B0604020202020204" charset="0"/>
              </a:rPr>
              <a:t> </a:t>
            </a:r>
            <a:r>
              <a:rPr lang="es-ES" sz="1500" b="1" dirty="0" err="1">
                <a:latin typeface="Helvetica Neue" panose="020B0604020202020204" charset="0"/>
              </a:rPr>
              <a:t>domèstica</a:t>
            </a:r>
            <a:r>
              <a:rPr lang="es-ES" sz="1500" dirty="0">
                <a:latin typeface="Helvetica Neue" panose="020B0604020202020204" charset="0"/>
              </a:rPr>
              <a:t>. </a:t>
            </a:r>
            <a:endParaRPr lang="es-ES" sz="1500" dirty="0" smtClean="0">
              <a:latin typeface="Helvetica Neue" panose="020B0604020202020204" charset="0"/>
            </a:endParaRPr>
          </a:p>
          <a:p>
            <a:pPr algn="just"/>
            <a:endParaRPr lang="es-ES" sz="1500" dirty="0">
              <a:latin typeface="Helvetica Neue" panose="020B0604020202020204" charset="0"/>
            </a:endParaRPr>
          </a:p>
          <a:p>
            <a:pPr algn="just"/>
            <a:r>
              <a:rPr lang="es-ES" sz="1500" dirty="0" smtClean="0">
                <a:latin typeface="Helvetica Neue" panose="020B0604020202020204" charset="0"/>
              </a:rPr>
              <a:t>Si </a:t>
            </a:r>
            <a:r>
              <a:rPr lang="es-ES" sz="1500" dirty="0">
                <a:latin typeface="Helvetica Neue" panose="020B0604020202020204" charset="0"/>
              </a:rPr>
              <a:t>no </a:t>
            </a:r>
            <a:r>
              <a:rPr lang="es-ES" sz="1500" dirty="0" err="1">
                <a:latin typeface="Helvetica Neue" panose="020B0604020202020204" charset="0"/>
              </a:rPr>
              <a:t>vols</a:t>
            </a:r>
            <a:r>
              <a:rPr lang="es-ES" sz="1500" dirty="0">
                <a:latin typeface="Helvetica Neue" panose="020B0604020202020204" charset="0"/>
              </a:rPr>
              <a:t> </a:t>
            </a:r>
            <a:r>
              <a:rPr lang="es-ES" sz="1500" dirty="0" err="1">
                <a:latin typeface="Helvetica Neue" panose="020B0604020202020204" charset="0"/>
              </a:rPr>
              <a:t>entendre</a:t>
            </a:r>
            <a:r>
              <a:rPr lang="es-ES" sz="1500" dirty="0">
                <a:latin typeface="Helvetica Neue" panose="020B0604020202020204" charset="0"/>
              </a:rPr>
              <a:t> res de </a:t>
            </a:r>
            <a:r>
              <a:rPr lang="es-ES" sz="1500" dirty="0" err="1">
                <a:latin typeface="Helvetica Neue" panose="020B0604020202020204" charset="0"/>
              </a:rPr>
              <a:t>tot</a:t>
            </a:r>
            <a:r>
              <a:rPr lang="es-ES" sz="1500" dirty="0">
                <a:latin typeface="Helvetica Neue" panose="020B0604020202020204" charset="0"/>
              </a:rPr>
              <a:t> </a:t>
            </a:r>
            <a:r>
              <a:rPr lang="es-ES" sz="1500" dirty="0" err="1">
                <a:latin typeface="Helvetica Neue" panose="020B0604020202020204" charset="0"/>
              </a:rPr>
              <a:t>això</a:t>
            </a:r>
            <a:r>
              <a:rPr lang="es-ES" sz="1500" dirty="0">
                <a:latin typeface="Helvetica Neue" panose="020B0604020202020204" charset="0"/>
              </a:rPr>
              <a:t>, </a:t>
            </a:r>
            <a:r>
              <a:rPr lang="es-ES" sz="1500" dirty="0" err="1">
                <a:latin typeface="Helvetica Neue" panose="020B0604020202020204" charset="0"/>
              </a:rPr>
              <a:t>ets</a:t>
            </a:r>
            <a:r>
              <a:rPr lang="es-ES" sz="1500" dirty="0">
                <a:latin typeface="Helvetica Neue" panose="020B0604020202020204" charset="0"/>
              </a:rPr>
              <a:t> </a:t>
            </a:r>
            <a:r>
              <a:rPr lang="es-ES" sz="1500" dirty="0" err="1">
                <a:latin typeface="Helvetica Neue" panose="020B0604020202020204" charset="0"/>
              </a:rPr>
              <a:t>part</a:t>
            </a:r>
            <a:r>
              <a:rPr lang="es-ES" sz="1500" dirty="0">
                <a:latin typeface="Helvetica Neue" panose="020B0604020202020204" charset="0"/>
              </a:rPr>
              <a:t> del problema. </a:t>
            </a:r>
            <a:r>
              <a:rPr lang="es-ES" sz="1500" dirty="0" err="1">
                <a:latin typeface="Helvetica Neue" panose="020B0604020202020204" charset="0"/>
              </a:rPr>
              <a:t>Deixem</a:t>
            </a:r>
            <a:r>
              <a:rPr lang="es-ES" sz="1500" dirty="0">
                <a:latin typeface="Helvetica Neue" panose="020B0604020202020204" charset="0"/>
              </a:rPr>
              <a:t> de ser </a:t>
            </a:r>
            <a:r>
              <a:rPr lang="es-ES" sz="1500" dirty="0" err="1">
                <a:latin typeface="Helvetica Neue" panose="020B0604020202020204" charset="0"/>
              </a:rPr>
              <a:t>políticament</a:t>
            </a:r>
            <a:r>
              <a:rPr lang="es-ES" sz="1500" dirty="0">
                <a:latin typeface="Helvetica Neue" panose="020B0604020202020204" charset="0"/>
              </a:rPr>
              <a:t> </a:t>
            </a:r>
            <a:r>
              <a:rPr lang="es-ES" sz="1500" dirty="0" err="1">
                <a:latin typeface="Helvetica Neue" panose="020B0604020202020204" charset="0"/>
              </a:rPr>
              <a:t>correctes</a:t>
            </a:r>
            <a:r>
              <a:rPr lang="es-ES" sz="1500" dirty="0">
                <a:latin typeface="Helvetica Neue" panose="020B0604020202020204" charset="0"/>
              </a:rPr>
              <a:t>, </a:t>
            </a:r>
            <a:r>
              <a:rPr lang="es-ES" sz="1500" b="1" dirty="0" err="1">
                <a:latin typeface="Helvetica Neue" panose="020B0604020202020204" charset="0"/>
              </a:rPr>
              <a:t>n’estem</a:t>
            </a:r>
            <a:r>
              <a:rPr lang="es-ES" sz="1500" b="1" dirty="0">
                <a:latin typeface="Helvetica Neue" panose="020B0604020202020204" charset="0"/>
              </a:rPr>
              <a:t> </a:t>
            </a:r>
            <a:r>
              <a:rPr lang="es-ES" sz="1500" b="1" dirty="0" err="1">
                <a:latin typeface="Helvetica Neue" panose="020B0604020202020204" charset="0"/>
              </a:rPr>
              <a:t>fins</a:t>
            </a:r>
            <a:r>
              <a:rPr lang="es-ES" sz="1500" b="1" dirty="0">
                <a:latin typeface="Helvetica Neue" panose="020B0604020202020204" charset="0"/>
              </a:rPr>
              <a:t> </a:t>
            </a:r>
            <a:r>
              <a:rPr lang="es-ES" sz="1500" b="1" dirty="0" err="1">
                <a:latin typeface="Helvetica Neue" panose="020B0604020202020204" charset="0"/>
              </a:rPr>
              <a:t>als</a:t>
            </a:r>
            <a:r>
              <a:rPr lang="es-ES" sz="1500" b="1" dirty="0">
                <a:latin typeface="Helvetica Neue" panose="020B0604020202020204" charset="0"/>
              </a:rPr>
              <a:t> </a:t>
            </a:r>
            <a:r>
              <a:rPr lang="es-ES" sz="1500" b="1" dirty="0" err="1">
                <a:latin typeface="Helvetica Neue" panose="020B0604020202020204" charset="0"/>
              </a:rPr>
              <a:t>ovaris</a:t>
            </a:r>
            <a:r>
              <a:rPr lang="es-ES" sz="1500" dirty="0">
                <a:latin typeface="Helvetica Neue" panose="020B0604020202020204" charset="0"/>
              </a:rPr>
              <a:t>.</a:t>
            </a:r>
            <a:endParaRPr lang="es-ES" sz="1500" dirty="0">
              <a:solidFill>
                <a:schemeClr val="tx1"/>
              </a:solidFill>
              <a:latin typeface="Helvetica Neue" panose="020B0604020202020204" charset="0"/>
              <a:ea typeface="Adobe Ming Std L" pitchFamily="18" charset="-128"/>
            </a:endParaRPr>
          </a:p>
        </p:txBody>
      </p:sp>
      <p:cxnSp>
        <p:nvCxnSpPr>
          <p:cNvPr id="7" name="6 Conector recto"/>
          <p:cNvCxnSpPr/>
          <p:nvPr/>
        </p:nvCxnSpPr>
        <p:spPr>
          <a:xfrm flipH="1">
            <a:off x="2155372" y="2162006"/>
            <a:ext cx="2542424" cy="1664"/>
          </a:xfrm>
          <a:prstGeom prst="line">
            <a:avLst/>
          </a:prstGeom>
          <a:solidFill>
            <a:srgbClr val="F9F9F9"/>
          </a:solidFill>
          <a:ln w="6350">
            <a:solidFill>
              <a:srgbClr val="FFDF79"/>
            </a:solidFill>
          </a:ln>
        </p:spPr>
        <p:style>
          <a:lnRef idx="2">
            <a:schemeClr val="accent1">
              <a:shade val="50000"/>
            </a:schemeClr>
          </a:lnRef>
          <a:fillRef idx="1">
            <a:schemeClr val="accent1"/>
          </a:fillRef>
          <a:effectRef idx="0">
            <a:schemeClr val="accent1"/>
          </a:effectRef>
          <a:fontRef idx="minor">
            <a:schemeClr val="lt1"/>
          </a:fontRef>
        </p:style>
      </p:cxnSp>
      <p:pic>
        <p:nvPicPr>
          <p:cNvPr id="10242" name="Picture 2" descr="C:\Users\Buba\Documents\CURSOS-PROGRAMACION\IT-Academy\IT-DATA-SCIENCE\DS-Proyecto\Imagenes_diapos\Personas_Ayuntamiento\Andrea-Martine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18" y="1296680"/>
            <a:ext cx="1452203" cy="1827355"/>
          </a:xfrm>
          <a:prstGeom prst="rect">
            <a:avLst/>
          </a:prstGeom>
          <a:noFill/>
          <a:effectLst>
            <a:outerShdw blurRad="50800" dist="63500" dir="2400000" algn="ctr" rotWithShape="0">
              <a:srgbClr val="FFC000"/>
            </a:outerShdw>
          </a:effectLst>
          <a:extLst>
            <a:ext uri="{909E8E84-426E-40DD-AFC4-6F175D3DCCD1}">
              <a14:hiddenFill xmlns:a14="http://schemas.microsoft.com/office/drawing/2010/main">
                <a:solidFill>
                  <a:srgbClr val="FFFFFF"/>
                </a:solidFill>
              </a14:hiddenFill>
            </a:ext>
          </a:extLst>
        </p:spPr>
      </p:pic>
      <p:grpSp>
        <p:nvGrpSpPr>
          <p:cNvPr id="15" name="14 Grupo"/>
          <p:cNvGrpSpPr/>
          <p:nvPr/>
        </p:nvGrpSpPr>
        <p:grpSpPr>
          <a:xfrm>
            <a:off x="2936836" y="1614377"/>
            <a:ext cx="1161758" cy="1308437"/>
            <a:chOff x="6516142" y="4797152"/>
            <a:chExt cx="1234120" cy="1389934"/>
          </a:xfrm>
          <a:solidFill>
            <a:schemeClr val="accent1">
              <a:lumMod val="75000"/>
            </a:schemeClr>
          </a:solidFill>
        </p:grpSpPr>
        <p:sp>
          <p:nvSpPr>
            <p:cNvPr id="16" name="15 Elipse"/>
            <p:cNvSpPr/>
            <p:nvPr/>
          </p:nvSpPr>
          <p:spPr>
            <a:xfrm>
              <a:off x="6516142" y="4797152"/>
              <a:ext cx="1234120" cy="1199317"/>
            </a:xfrm>
            <a:prstGeom prst="ellipse">
              <a:avLst/>
            </a:prstGeom>
            <a:grpFill/>
            <a:ln w="12700">
              <a:solidFill>
                <a:schemeClr val="accent1">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16 Arco"/>
            <p:cNvSpPr/>
            <p:nvPr/>
          </p:nvSpPr>
          <p:spPr>
            <a:xfrm rot="19717452">
              <a:off x="6687396" y="5544185"/>
              <a:ext cx="773573" cy="64290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17 Elipse"/>
            <p:cNvSpPr/>
            <p:nvPr/>
          </p:nvSpPr>
          <p:spPr>
            <a:xfrm>
              <a:off x="694758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18 Elipse"/>
            <p:cNvSpPr/>
            <p:nvPr/>
          </p:nvSpPr>
          <p:spPr>
            <a:xfrm>
              <a:off x="726680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1" name="2 Título"/>
          <p:cNvSpPr txBox="1">
            <a:spLocks/>
          </p:cNvSpPr>
          <p:nvPr/>
        </p:nvSpPr>
        <p:spPr>
          <a:xfrm>
            <a:off x="495611" y="710293"/>
            <a:ext cx="2212426" cy="4573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just"/>
            <a:r>
              <a:rPr lang="es-ES" sz="2000" b="1" dirty="0">
                <a:solidFill>
                  <a:schemeClr val="tx1"/>
                </a:solidFill>
                <a:latin typeface="Bahnschrift SemiLight Condensed" panose="020B0502040204020203" pitchFamily="34" charset="0"/>
                <a:ea typeface="Adobe Fangsong Std R" pitchFamily="18" charset="-128"/>
              </a:rPr>
              <a:t>Andrea Martínez, ERC</a:t>
            </a:r>
          </a:p>
        </p:txBody>
      </p:sp>
      <p:sp>
        <p:nvSpPr>
          <p:cNvPr id="22" name="1 Título"/>
          <p:cNvSpPr txBox="1">
            <a:spLocks/>
          </p:cNvSpPr>
          <p:nvPr/>
        </p:nvSpPr>
        <p:spPr>
          <a:xfrm>
            <a:off x="482732" y="256643"/>
            <a:ext cx="6533688" cy="453650"/>
          </a:xfrm>
          <a:prstGeom prst="rect">
            <a:avLst/>
          </a:prstGeom>
          <a:noFill/>
          <a:ln>
            <a:noFill/>
          </a:ln>
        </p:spPr>
        <p:txBody>
          <a:bodyPr spcFirstLastPara="1" wrap="square" lIns="0" tIns="90000" rIns="0" bIns="900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r>
              <a:rPr lang="en-US" sz="1800" dirty="0" smtClean="0"/>
              <a:t>Top-negative speech. </a:t>
            </a:r>
            <a:r>
              <a:rPr lang="en-US" sz="1200" dirty="0"/>
              <a:t>T</a:t>
            </a:r>
            <a:r>
              <a:rPr lang="es-ES" sz="1200" dirty="0" err="1"/>
              <a:t>exto</a:t>
            </a:r>
            <a:r>
              <a:rPr lang="es-ES" sz="1200" dirty="0"/>
              <a:t> con connotación más negativa</a:t>
            </a:r>
          </a:p>
        </p:txBody>
      </p:sp>
      <p:pic>
        <p:nvPicPr>
          <p:cNvPr id="2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8363" y="3682179"/>
            <a:ext cx="4659348" cy="2506611"/>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6060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300" y="768785"/>
            <a:ext cx="6743700" cy="5386777"/>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736" r="38110" b="7239"/>
          <a:stretch/>
        </p:blipFill>
        <p:spPr bwMode="auto">
          <a:xfrm>
            <a:off x="7522812" y="1294178"/>
            <a:ext cx="4211987" cy="4861383"/>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p:cNvSpPr/>
          <p:nvPr/>
        </p:nvSpPr>
        <p:spPr>
          <a:xfrm>
            <a:off x="1357991" y="1485900"/>
            <a:ext cx="331109" cy="4787900"/>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redondeado"/>
          <p:cNvSpPr/>
          <p:nvPr/>
        </p:nvSpPr>
        <p:spPr>
          <a:xfrm>
            <a:off x="7508563" y="4269398"/>
            <a:ext cx="4365937" cy="1886164"/>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redondeado"/>
          <p:cNvSpPr/>
          <p:nvPr/>
        </p:nvSpPr>
        <p:spPr>
          <a:xfrm>
            <a:off x="3322390" y="1485900"/>
            <a:ext cx="331109" cy="4787900"/>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899455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279" y="1294178"/>
            <a:ext cx="7316691" cy="4861384"/>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
        <p:nvSpPr>
          <p:cNvPr id="8" name="7 Rectángulo redondeado"/>
          <p:cNvSpPr/>
          <p:nvPr/>
        </p:nvSpPr>
        <p:spPr>
          <a:xfrm>
            <a:off x="793750" y="4876799"/>
            <a:ext cx="527050" cy="1314449"/>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redondeado"/>
          <p:cNvSpPr/>
          <p:nvPr/>
        </p:nvSpPr>
        <p:spPr>
          <a:xfrm>
            <a:off x="2831034" y="3724871"/>
            <a:ext cx="527050" cy="428030"/>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736" r="38110" b="7239"/>
          <a:stretch/>
        </p:blipFill>
        <p:spPr bwMode="auto">
          <a:xfrm>
            <a:off x="7675212" y="1446578"/>
            <a:ext cx="4211987" cy="4861383"/>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13 Rectángulo redondeado"/>
          <p:cNvSpPr/>
          <p:nvPr/>
        </p:nvSpPr>
        <p:spPr>
          <a:xfrm>
            <a:off x="7660963" y="4421798"/>
            <a:ext cx="4365937" cy="1886164"/>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030649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765" y="1461444"/>
            <a:ext cx="7317719" cy="4526852"/>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736" r="38110" b="7239"/>
          <a:stretch/>
        </p:blipFill>
        <p:spPr bwMode="auto">
          <a:xfrm>
            <a:off x="7675212" y="1446578"/>
            <a:ext cx="4211987" cy="4861383"/>
          </a:xfrm>
          <a:prstGeom prst="rect">
            <a:avLst/>
          </a:prstGeom>
          <a:noFill/>
          <a:effectLst>
            <a:outerShdw blurRad="190500" dist="50800" dir="2400000" algn="ctr" rotWithShape="0">
              <a:schemeClr val="accent6">
                <a:lumMod val="40000"/>
                <a:lumOff val="6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redondeado"/>
          <p:cNvSpPr/>
          <p:nvPr/>
        </p:nvSpPr>
        <p:spPr>
          <a:xfrm>
            <a:off x="7660963" y="4421798"/>
            <a:ext cx="4365937" cy="1886164"/>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Rectángulo redondeado"/>
          <p:cNvSpPr/>
          <p:nvPr/>
        </p:nvSpPr>
        <p:spPr>
          <a:xfrm>
            <a:off x="1077226" y="4882280"/>
            <a:ext cx="331109" cy="965200"/>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Rectángulo redondeado"/>
          <p:cNvSpPr/>
          <p:nvPr/>
        </p:nvSpPr>
        <p:spPr>
          <a:xfrm>
            <a:off x="3233490" y="3365500"/>
            <a:ext cx="331109" cy="1056298"/>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Rectángulo redondeado"/>
          <p:cNvSpPr/>
          <p:nvPr/>
        </p:nvSpPr>
        <p:spPr>
          <a:xfrm>
            <a:off x="1077227" y="1484784"/>
            <a:ext cx="331109" cy="965200"/>
          </a:xfrm>
          <a:prstGeom prst="roundRect">
            <a:avLst/>
          </a:prstGeom>
          <a:noFill/>
          <a:ln w="63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228324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C:\Users\Buba\Documents\CURSOS-PROGRAMACION\IT-Academy\IT-DATA-SCIENCE\DS-Proyecto\Imagenes_diapos\Personas_Ayuntamiento\Andrea-Martine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18" y="1296680"/>
            <a:ext cx="1452203" cy="1827355"/>
          </a:xfrm>
          <a:prstGeom prst="rect">
            <a:avLst/>
          </a:prstGeom>
          <a:noFill/>
          <a:effectLst>
            <a:outerShdw blurRad="50800" dist="63500" dir="2400000" algn="ctr" rotWithShape="0">
              <a:srgbClr val="FFC000"/>
            </a:outerShdw>
          </a:effectLst>
          <a:extLst>
            <a:ext uri="{909E8E84-426E-40DD-AFC4-6F175D3DCCD1}">
              <a14:hiddenFill xmlns:a14="http://schemas.microsoft.com/office/drawing/2010/main">
                <a:solidFill>
                  <a:srgbClr val="FFFFFF"/>
                </a:solidFill>
              </a14:hiddenFill>
            </a:ext>
          </a:extLst>
        </p:spPr>
      </p:pic>
      <p:sp>
        <p:nvSpPr>
          <p:cNvPr id="21" name="2 Título"/>
          <p:cNvSpPr txBox="1">
            <a:spLocks/>
          </p:cNvSpPr>
          <p:nvPr/>
        </p:nvSpPr>
        <p:spPr>
          <a:xfrm>
            <a:off x="495611" y="710293"/>
            <a:ext cx="2212426" cy="457335"/>
          </a:xfrm>
          <a:prstGeom prst="rect">
            <a:avLst/>
          </a:prstGeom>
          <a:noFill/>
          <a:ln>
            <a:noFill/>
          </a:ln>
        </p:spPr>
        <p:txBody>
          <a:bodyPr spcFirstLastPara="1" wrap="square" lIns="0" tIns="90000" rIns="0" bIns="90000" anchor="t"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just"/>
            <a:r>
              <a:rPr lang="es-ES" sz="2000" b="1" dirty="0">
                <a:solidFill>
                  <a:schemeClr val="tx1"/>
                </a:solidFill>
                <a:latin typeface="Bahnschrift SemiLight Condensed" panose="020B0502040204020203" pitchFamily="34" charset="0"/>
                <a:ea typeface="Adobe Fangsong Std R" pitchFamily="18" charset="-128"/>
              </a:rPr>
              <a:t>Andrea Martínez, ERC</a:t>
            </a:r>
          </a:p>
        </p:txBody>
      </p:sp>
      <p:pic>
        <p:nvPicPr>
          <p:cNvPr id="22530" name="Picture 2" descr="C:\Users\Buba\Documents\CURSOS-PROGRAMACION\IT-Academy\IT-DATA-SCIENCE\DS-Proyecto\Imagenes_diapos\Graficas_proyecto\Frequent_words_neg_Andrea_Martine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856" y="1296680"/>
            <a:ext cx="9043988" cy="539432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14 Grupo"/>
          <p:cNvGrpSpPr/>
          <p:nvPr/>
        </p:nvGrpSpPr>
        <p:grpSpPr>
          <a:xfrm>
            <a:off x="10790312" y="710293"/>
            <a:ext cx="1161758" cy="1308437"/>
            <a:chOff x="6516142" y="4797152"/>
            <a:chExt cx="1234120" cy="1389934"/>
          </a:xfrm>
          <a:solidFill>
            <a:schemeClr val="accent1">
              <a:lumMod val="75000"/>
            </a:schemeClr>
          </a:solidFill>
        </p:grpSpPr>
        <p:sp>
          <p:nvSpPr>
            <p:cNvPr id="16" name="15 Elipse"/>
            <p:cNvSpPr/>
            <p:nvPr/>
          </p:nvSpPr>
          <p:spPr>
            <a:xfrm>
              <a:off x="6516142" y="4797152"/>
              <a:ext cx="1234120" cy="1199317"/>
            </a:xfrm>
            <a:prstGeom prst="ellipse">
              <a:avLst/>
            </a:prstGeom>
            <a:grpFill/>
            <a:ln w="12700">
              <a:solidFill>
                <a:schemeClr val="accent1">
                  <a:lumMod val="75000"/>
                </a:schemeClr>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16 Arco"/>
            <p:cNvSpPr/>
            <p:nvPr/>
          </p:nvSpPr>
          <p:spPr>
            <a:xfrm rot="19717452">
              <a:off x="6687396" y="5544185"/>
              <a:ext cx="773573" cy="642901"/>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17 Elipse"/>
            <p:cNvSpPr/>
            <p:nvPr/>
          </p:nvSpPr>
          <p:spPr>
            <a:xfrm>
              <a:off x="694758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18 Elipse"/>
            <p:cNvSpPr/>
            <p:nvPr/>
          </p:nvSpPr>
          <p:spPr>
            <a:xfrm>
              <a:off x="7266802" y="5209245"/>
              <a:ext cx="59576" cy="4768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1182237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575949" y="1619250"/>
            <a:ext cx="11054076" cy="4908096"/>
          </a:xfrm>
          <a:prstGeom prst="rect">
            <a:avLst/>
          </a:prstGeom>
          <a:noFill/>
          <a:ln>
            <a:noFill/>
          </a:ln>
        </p:spPr>
        <p:txBody>
          <a:bodyPr spcFirstLastPara="1" wrap="square" lIns="0" tIns="91425" rIns="91425" bIns="91425" anchor="t" anchorCtr="0">
            <a:noAutofit/>
          </a:bodyPr>
          <a:lstStyle/>
          <a:p>
            <a:pPr marL="139700" indent="0">
              <a:buNone/>
            </a:pPr>
            <a:r>
              <a:rPr lang="es-ES" sz="1800" b="0" dirty="0"/>
              <a:t>Basándonos en el análisis realizado en este proyecto, que </a:t>
            </a:r>
            <a:r>
              <a:rPr lang="es-ES" sz="1800" b="0" dirty="0" smtClean="0"/>
              <a:t>analiza en </a:t>
            </a:r>
            <a:r>
              <a:rPr lang="es-ES" sz="1800" b="0" dirty="0"/>
              <a:t>las publicaciones de la alcaldesa y algunos regidores de los principales partidos en VSB durante 2022-23 (incluyendo el período electoral), se pueden extraer las siguientes conclusiones</a:t>
            </a:r>
            <a:r>
              <a:rPr lang="es-ES" sz="1800" b="0" dirty="0" smtClean="0"/>
              <a:t>:</a:t>
            </a:r>
          </a:p>
          <a:p>
            <a:pPr marL="139700" indent="0">
              <a:buNone/>
            </a:pPr>
            <a:endParaRPr lang="es-ES" sz="1800" b="0" dirty="0"/>
          </a:p>
          <a:p>
            <a:r>
              <a:rPr lang="es-ES" sz="1600" b="0" dirty="0"/>
              <a:t>Se ha observado que las personas que utilizan un lenguaje mayormente positivo o neutro, o que destacan aspectos positivos de la vida del municipio y de la vida pública, tienden a ser reelegidas y parecen tener una carrera política más duradera, incluso después de las elecciones</a:t>
            </a:r>
            <a:r>
              <a:rPr lang="es-ES" sz="1600" b="0" dirty="0" smtClean="0"/>
              <a:t>.</a:t>
            </a:r>
          </a:p>
          <a:p>
            <a:endParaRPr lang="es-ES" sz="1600" b="0" dirty="0"/>
          </a:p>
          <a:p>
            <a:r>
              <a:rPr lang="es-ES" sz="1600" b="0" dirty="0"/>
              <a:t>Por otro lado, aquellos personajes que emplean un lenguaje mayormente negativo, o que resaltan aspectos negativos y no se adhieren a los valores predominantes, o que son </a:t>
            </a:r>
            <a:r>
              <a:rPr lang="es-ES" sz="1600" b="0" dirty="0" smtClean="0"/>
              <a:t>muy críticos </a:t>
            </a:r>
            <a:r>
              <a:rPr lang="es-ES" sz="1600" b="0" dirty="0"/>
              <a:t>con la situación, tienden a no ser reelegidos, al menos no más de una vez, en el municipio de </a:t>
            </a:r>
            <a:r>
              <a:rPr lang="es-ES" sz="1600" b="0" dirty="0" err="1"/>
              <a:t>Sant</a:t>
            </a:r>
            <a:r>
              <a:rPr lang="es-ES" sz="1600" b="0" dirty="0"/>
              <a:t> </a:t>
            </a:r>
            <a:r>
              <a:rPr lang="es-ES" sz="1600" b="0" dirty="0" err="1"/>
              <a:t>Boi</a:t>
            </a:r>
            <a:r>
              <a:rPr lang="es-ES" sz="1600" b="0" dirty="0"/>
              <a:t> de Llobregat</a:t>
            </a:r>
            <a:r>
              <a:rPr lang="es-ES" sz="1600" b="0" dirty="0" smtClean="0"/>
              <a:t>.</a:t>
            </a:r>
          </a:p>
          <a:p>
            <a:endParaRPr lang="es-ES" sz="1600" b="0" dirty="0" smtClean="0"/>
          </a:p>
          <a:p>
            <a:r>
              <a:rPr lang="es-ES" sz="1600" b="0" dirty="0" smtClean="0"/>
              <a:t>La tendencia parece ser “</a:t>
            </a:r>
            <a:r>
              <a:rPr lang="es-ES" sz="1600" b="0" dirty="0" err="1" smtClean="0"/>
              <a:t>mainstream</a:t>
            </a:r>
            <a:r>
              <a:rPr lang="es-ES" sz="1600" b="0" dirty="0" smtClean="0"/>
              <a:t>” con los valores del PSC y los lenguajes desde que está </a:t>
            </a:r>
            <a:r>
              <a:rPr lang="es-ES" sz="1600" b="0" dirty="0" err="1" smtClean="0"/>
              <a:t>Lluïsa</a:t>
            </a:r>
            <a:r>
              <a:rPr lang="es-ES" sz="1600" b="0" dirty="0" smtClean="0"/>
              <a:t> </a:t>
            </a:r>
            <a:r>
              <a:rPr lang="es-ES" sz="1600" b="0" dirty="0" err="1" smtClean="0"/>
              <a:t>Moret</a:t>
            </a:r>
            <a:r>
              <a:rPr lang="es-ES" sz="1600" b="0" dirty="0" smtClean="0"/>
              <a:t> son más cordiales y “positivos” que durante los años del alcalde Jaume Bosch (2007-2013).</a:t>
            </a:r>
          </a:p>
          <a:p>
            <a:pPr marL="139700" indent="0">
              <a:buNone/>
            </a:pPr>
            <a:endParaRPr sz="2000" dirty="0" smtClean="0"/>
          </a:p>
          <a:p>
            <a:pPr marL="0" lvl="0" indent="0">
              <a:buNone/>
            </a:pPr>
            <a:endParaRPr sz="2000" dirty="0"/>
          </a:p>
        </p:txBody>
      </p:sp>
      <p:sp>
        <p:nvSpPr>
          <p:cNvPr id="98" name="Google Shape;98;p14"/>
          <p:cNvSpPr txBox="1">
            <a:spLocks noGrp="1"/>
          </p:cNvSpPr>
          <p:nvPr>
            <p:ph type="title"/>
          </p:nvPr>
        </p:nvSpPr>
        <p:spPr>
          <a:xfrm>
            <a:off x="2187525" y="923786"/>
            <a:ext cx="7533000" cy="600214"/>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ES" sz="2400" dirty="0" smtClean="0">
                <a:effectLst>
                  <a:outerShdw blurRad="38100" dist="38100" dir="2700000" algn="tl">
                    <a:srgbClr val="000000">
                      <a:alpha val="43137"/>
                    </a:srgbClr>
                  </a:outerShdw>
                </a:effectLst>
              </a:rPr>
              <a:t>Conclusiones</a:t>
            </a:r>
            <a:endParaRPr sz="2400" dirty="0">
              <a:effectLst>
                <a:outerShdw blurRad="38100" dist="38100" dir="2700000" algn="tl">
                  <a:srgbClr val="000000">
                    <a:alpha val="43137"/>
                  </a:srgbClr>
                </a:outerShdw>
              </a:effectLst>
              <a:highlight>
                <a:srgbClr val="EA9999"/>
              </a:highlight>
            </a:endParaRPr>
          </a:p>
        </p:txBody>
      </p:sp>
    </p:spTree>
    <p:extLst>
      <p:ext uri="{BB962C8B-B14F-4D97-AF65-F5344CB8AC3E}">
        <p14:creationId xmlns:p14="http://schemas.microsoft.com/office/powerpoint/2010/main" val="4175413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575949" y="1929493"/>
            <a:ext cx="11054076" cy="4638675"/>
          </a:xfrm>
          <a:prstGeom prst="rect">
            <a:avLst/>
          </a:prstGeom>
          <a:noFill/>
          <a:ln>
            <a:noFill/>
          </a:ln>
        </p:spPr>
        <p:txBody>
          <a:bodyPr spcFirstLastPara="1" wrap="square" lIns="0" tIns="91425" rIns="91425" bIns="91425" anchor="t" anchorCtr="0">
            <a:noAutofit/>
          </a:bodyPr>
          <a:lstStyle/>
          <a:p>
            <a:pPr marL="139700" indent="0">
              <a:buNone/>
            </a:pPr>
            <a:r>
              <a:rPr lang="es-ES" sz="1800" b="0" dirty="0" smtClean="0"/>
              <a:t>La </a:t>
            </a:r>
            <a:r>
              <a:rPr lang="es-ES" sz="1800" dirty="0" smtClean="0"/>
              <a:t>hipótesis de partida es que sí, el lenguaje importa</a:t>
            </a:r>
            <a:r>
              <a:rPr lang="es-ES" sz="1800" b="0" dirty="0" smtClean="0"/>
              <a:t>, y queremos ver de qué manera o en qué medida. </a:t>
            </a:r>
          </a:p>
          <a:p>
            <a:pPr marL="139700" indent="0">
              <a:buNone/>
            </a:pPr>
            <a:r>
              <a:rPr lang="es-ES" sz="1800" b="0" dirty="0" smtClean="0"/>
              <a:t>Según las fuentes consultadas, el lenguaje utilizado en las comunicaciones de un político, puede tener un </a:t>
            </a:r>
            <a:r>
              <a:rPr lang="es-ES" sz="1800" dirty="0" smtClean="0"/>
              <a:t>impacto significativo</a:t>
            </a:r>
            <a:r>
              <a:rPr lang="es-ES" sz="1800" b="0" dirty="0" smtClean="0"/>
              <a:t> en su popularidad y en su éxito electoral en un pequeño municipio. </a:t>
            </a:r>
          </a:p>
          <a:p>
            <a:pPr marL="139700" indent="0">
              <a:buNone/>
            </a:pPr>
            <a:endParaRPr lang="es-ES" sz="1800" b="0" dirty="0" smtClean="0"/>
          </a:p>
          <a:p>
            <a:pPr marL="139700" indent="0">
              <a:buNone/>
            </a:pPr>
            <a:r>
              <a:rPr lang="es-ES" sz="1600" b="0" dirty="0"/>
              <a:t>Algunas formas en las que el </a:t>
            </a:r>
            <a:r>
              <a:rPr lang="es-ES" sz="1600" dirty="0"/>
              <a:t>lenguaje puede influir</a:t>
            </a:r>
            <a:r>
              <a:rPr lang="es-ES" sz="1600" b="0" dirty="0"/>
              <a:t>:</a:t>
            </a:r>
          </a:p>
          <a:p>
            <a:pPr marL="139700" indent="0">
              <a:buNone/>
            </a:pPr>
            <a:endParaRPr lang="es-ES" sz="1600" b="0" dirty="0"/>
          </a:p>
          <a:p>
            <a:pPr marL="139700" indent="0">
              <a:buNone/>
            </a:pPr>
            <a:r>
              <a:rPr lang="es-ES" b="0" dirty="0"/>
              <a:t>    1. </a:t>
            </a:r>
            <a:r>
              <a:rPr lang="es-ES" dirty="0"/>
              <a:t>Conexión emocional con los ciudadanos</a:t>
            </a:r>
            <a:r>
              <a:rPr lang="es-ES" b="0" dirty="0"/>
              <a:t>: El lenguaje positivo y empático puede ayudar a establecer una conexión emocional con los ciudadanos, lo que a su vez puede aumentar la popularidad del político. Los ciudadanos pueden sentirse más cercanos y comprendidos por un político que utilice un lenguaje que refleje sus preocupaciones y valores. Sin embargo, si el tono crítico se percibe como demasiado negativo o polarizador, podría alienar a algunos votantes y reducir las posibilidades de éxito electoral</a:t>
            </a:r>
            <a:r>
              <a:rPr lang="es-ES" b="0" dirty="0" smtClean="0"/>
              <a:t>.</a:t>
            </a:r>
            <a:endParaRPr lang="es-ES" b="0" dirty="0"/>
          </a:p>
        </p:txBody>
      </p:sp>
      <p:sp>
        <p:nvSpPr>
          <p:cNvPr id="98" name="Google Shape;98;p14"/>
          <p:cNvSpPr txBox="1">
            <a:spLocks noGrp="1"/>
          </p:cNvSpPr>
          <p:nvPr>
            <p:ph type="title"/>
          </p:nvPr>
        </p:nvSpPr>
        <p:spPr>
          <a:xfrm>
            <a:off x="2187525" y="964608"/>
            <a:ext cx="7533000" cy="600214"/>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de-DE" sz="2400" dirty="0">
                <a:effectLst>
                  <a:outerShdw blurRad="38100" dist="38100" dir="2700000" algn="tl">
                    <a:srgbClr val="000000">
                      <a:alpha val="43137"/>
                    </a:srgbClr>
                  </a:outerShdw>
                </a:effectLst>
              </a:rPr>
              <a:t>Idea general </a:t>
            </a:r>
            <a:r>
              <a:rPr lang="es-ES" sz="2400" dirty="0">
                <a:effectLst>
                  <a:outerShdw blurRad="38100" dist="38100" dir="2700000" algn="tl">
                    <a:srgbClr val="000000">
                      <a:alpha val="43137"/>
                    </a:srgbClr>
                  </a:outerShdw>
                </a:effectLst>
              </a:rPr>
              <a:t>e hipótesis de </a:t>
            </a:r>
            <a:r>
              <a:rPr lang="es-ES" sz="2400" dirty="0" smtClean="0">
                <a:effectLst>
                  <a:outerShdw blurRad="38100" dist="38100" dir="2700000" algn="tl">
                    <a:srgbClr val="000000">
                      <a:alpha val="43137"/>
                    </a:srgbClr>
                  </a:outerShdw>
                </a:effectLst>
              </a:rPr>
              <a:t>partida 2/3</a:t>
            </a:r>
            <a:endParaRPr sz="2400" dirty="0">
              <a:effectLst>
                <a:outerShdw blurRad="38100" dist="38100" dir="2700000" algn="tl">
                  <a:srgbClr val="000000">
                    <a:alpha val="43137"/>
                  </a:srgbClr>
                </a:outerShdw>
              </a:effectLst>
              <a:highlight>
                <a:srgbClr val="EA9999"/>
              </a:highlight>
            </a:endParaRPr>
          </a:p>
        </p:txBody>
      </p:sp>
    </p:spTree>
    <p:extLst>
      <p:ext uri="{BB962C8B-B14F-4D97-AF65-F5344CB8AC3E}">
        <p14:creationId xmlns:p14="http://schemas.microsoft.com/office/powerpoint/2010/main" val="2583815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604977" y="1674585"/>
            <a:ext cx="11054076" cy="4888139"/>
          </a:xfrm>
          <a:prstGeom prst="rect">
            <a:avLst/>
          </a:prstGeom>
          <a:noFill/>
          <a:ln>
            <a:noFill/>
          </a:ln>
        </p:spPr>
        <p:txBody>
          <a:bodyPr spcFirstLastPara="1" wrap="square" lIns="0" tIns="91425" rIns="91425" bIns="91425" anchor="t" anchorCtr="0">
            <a:noAutofit/>
          </a:bodyPr>
          <a:lstStyle/>
          <a:p>
            <a:pPr marL="139700" indent="0">
              <a:buNone/>
            </a:pPr>
            <a:r>
              <a:rPr lang="es-ES" sz="1800" dirty="0"/>
              <a:t>Entonces, ¿importa realmente el lenguaje </a:t>
            </a:r>
            <a:r>
              <a:rPr lang="es-ES" sz="1800" dirty="0" smtClean="0"/>
              <a:t>utilizado? </a:t>
            </a:r>
          </a:p>
          <a:p>
            <a:pPr marL="139700" indent="0">
              <a:buNone/>
            </a:pPr>
            <a:endParaRPr lang="es-ES" sz="1800" b="0" dirty="0"/>
          </a:p>
          <a:p>
            <a:pPr marL="139700" indent="0">
              <a:buNone/>
            </a:pPr>
            <a:r>
              <a:rPr lang="es-ES" sz="1800" b="0" dirty="0" smtClean="0"/>
              <a:t>¿Es </a:t>
            </a:r>
            <a:r>
              <a:rPr lang="es-ES" sz="1800" b="0" dirty="0"/>
              <a:t>más relevante en un </a:t>
            </a:r>
            <a:r>
              <a:rPr lang="es-ES" sz="1800" dirty="0"/>
              <a:t>municipio de tamaño </a:t>
            </a:r>
            <a:r>
              <a:rPr lang="es-ES" sz="1800" dirty="0" smtClean="0"/>
              <a:t>pequeño/mediano </a:t>
            </a:r>
            <a:r>
              <a:rPr lang="es-ES" sz="1800" dirty="0"/>
              <a:t>como </a:t>
            </a:r>
            <a:r>
              <a:rPr lang="es-ES" sz="1800" dirty="0" err="1"/>
              <a:t>Sant</a:t>
            </a:r>
            <a:r>
              <a:rPr lang="es-ES" sz="1800" dirty="0"/>
              <a:t> </a:t>
            </a:r>
            <a:r>
              <a:rPr lang="es-ES" sz="1800" dirty="0" err="1"/>
              <a:t>Boi</a:t>
            </a:r>
            <a:r>
              <a:rPr lang="es-ES" sz="1800" b="0" dirty="0"/>
              <a:t>? </a:t>
            </a:r>
            <a:endParaRPr lang="es-ES" sz="1800" b="0" dirty="0" smtClean="0"/>
          </a:p>
          <a:p>
            <a:pPr marL="139700" indent="0">
              <a:buNone/>
            </a:pPr>
            <a:r>
              <a:rPr lang="es-ES" sz="1800" b="0" dirty="0" smtClean="0"/>
              <a:t>Es </a:t>
            </a:r>
            <a:r>
              <a:rPr lang="es-ES" sz="1800" b="0" dirty="0"/>
              <a:t>posible que sí, aunque también influyen otros aspectos como las tendencias políticas, las expectativas de la comunidad y las costumbres </a:t>
            </a:r>
            <a:r>
              <a:rPr lang="es-ES" sz="1800" b="0" dirty="0" smtClean="0"/>
              <a:t>y hábitos de </a:t>
            </a:r>
            <a:r>
              <a:rPr lang="es-ES" sz="1800" b="0" dirty="0"/>
              <a:t>cada lugar</a:t>
            </a:r>
            <a:r>
              <a:rPr lang="es-ES" sz="1800" b="0" dirty="0" smtClean="0"/>
              <a:t>.</a:t>
            </a:r>
          </a:p>
          <a:p>
            <a:pPr marL="139700" indent="0">
              <a:buNone/>
            </a:pPr>
            <a:endParaRPr lang="es-ES" sz="1800" b="0" dirty="0"/>
          </a:p>
          <a:p>
            <a:pPr marL="139700" indent="0">
              <a:buNone/>
            </a:pPr>
            <a:r>
              <a:rPr lang="es-ES" sz="1800" b="0" dirty="0"/>
              <a:t>El </a:t>
            </a:r>
            <a:r>
              <a:rPr lang="es-ES" sz="1800" b="0" dirty="0">
                <a:effectLst>
                  <a:outerShdw blurRad="38100" dist="38100" dir="2700000" algn="tl">
                    <a:srgbClr val="000000">
                      <a:alpha val="43137"/>
                    </a:srgbClr>
                  </a:outerShdw>
                </a:effectLst>
              </a:rPr>
              <a:t>lenguaje</a:t>
            </a:r>
            <a:r>
              <a:rPr lang="es-ES" sz="1800" b="0" dirty="0"/>
              <a:t> utilizado importa porque puede </a:t>
            </a:r>
            <a:r>
              <a:rPr lang="es-ES" sz="1800" b="0" dirty="0">
                <a:effectLst>
                  <a:outerShdw blurRad="38100" dist="38100" dir="2700000" algn="tl">
                    <a:srgbClr val="000000">
                      <a:alpha val="43137"/>
                    </a:srgbClr>
                  </a:outerShdw>
                </a:effectLst>
              </a:rPr>
              <a:t>generar sentimientos específicos en los receptores del mensaje y revelar aspectos más profundos de la personalidad</a:t>
            </a:r>
            <a:r>
              <a:rPr lang="es-ES" sz="1800" b="0" dirty="0"/>
              <a:t> del emisor, ya </a:t>
            </a:r>
            <a:r>
              <a:rPr lang="es-ES" sz="1800" b="0" dirty="0">
                <a:effectLst>
                  <a:outerShdw blurRad="38100" dist="38100" dir="2700000" algn="tl">
                    <a:srgbClr val="000000">
                      <a:alpha val="43137"/>
                    </a:srgbClr>
                  </a:outerShdw>
                </a:effectLst>
              </a:rPr>
              <a:t>sea político o no</a:t>
            </a:r>
            <a:r>
              <a:rPr lang="es-ES" sz="1800" b="0" dirty="0"/>
              <a:t>. Este lenguaje puede reflejar la </a:t>
            </a:r>
            <a:r>
              <a:rPr lang="es-ES" sz="1800" b="0" dirty="0">
                <a:effectLst>
                  <a:outerShdw blurRad="38100" dist="38100" dir="2700000" algn="tl">
                    <a:srgbClr val="000000">
                      <a:alpha val="43137"/>
                    </a:srgbClr>
                  </a:outerShdw>
                </a:effectLst>
              </a:rPr>
              <a:t>inclinación </a:t>
            </a:r>
            <a:r>
              <a:rPr lang="es-ES" sz="1800" b="0" dirty="0"/>
              <a:t>general de una persona, su </a:t>
            </a:r>
            <a:r>
              <a:rPr lang="es-ES" sz="1800" b="0" dirty="0">
                <a:effectLst>
                  <a:outerShdw blurRad="38100" dist="38100" dir="2700000" algn="tl">
                    <a:srgbClr val="000000">
                      <a:alpha val="43137"/>
                    </a:srgbClr>
                  </a:outerShdw>
                </a:effectLst>
              </a:rPr>
              <a:t>energía </a:t>
            </a:r>
            <a:r>
              <a:rPr lang="es-ES" sz="1800" b="0" dirty="0"/>
              <a:t>y </a:t>
            </a:r>
            <a:r>
              <a:rPr lang="es-ES" sz="1800" b="0" dirty="0">
                <a:effectLst>
                  <a:outerShdw blurRad="38100" dist="38100" dir="2700000" algn="tl">
                    <a:srgbClr val="000000">
                      <a:alpha val="43137"/>
                    </a:srgbClr>
                  </a:outerShdw>
                </a:effectLst>
              </a:rPr>
              <a:t>carisma</a:t>
            </a:r>
            <a:r>
              <a:rPr lang="es-ES" sz="1800" b="0" dirty="0"/>
              <a:t>, lo que a su vez puede </a:t>
            </a:r>
            <a:r>
              <a:rPr lang="es-ES" sz="1800" b="0" dirty="0">
                <a:effectLst>
                  <a:outerShdw blurRad="38100" dist="38100" dir="2700000" algn="tl">
                    <a:srgbClr val="000000">
                      <a:alpha val="43137"/>
                    </a:srgbClr>
                  </a:outerShdw>
                </a:effectLst>
              </a:rPr>
              <a:t>influir en su popularidad y en la disposición de la gente a seguir apoyándola </a:t>
            </a:r>
            <a:r>
              <a:rPr lang="es-ES" sz="1800" b="0" dirty="0"/>
              <a:t>y dándole oportunidades</a:t>
            </a:r>
            <a:r>
              <a:rPr lang="es-ES" sz="1800" b="0" dirty="0" smtClean="0"/>
              <a:t>.</a:t>
            </a:r>
          </a:p>
          <a:p>
            <a:pPr marL="139700" indent="0">
              <a:buNone/>
            </a:pPr>
            <a:endParaRPr lang="es-ES" sz="1800" b="0" dirty="0"/>
          </a:p>
          <a:p>
            <a:pPr marL="139700" indent="0">
              <a:buNone/>
            </a:pPr>
            <a:r>
              <a:rPr lang="es-ES" sz="1800" b="0" dirty="0"/>
              <a:t>Sería </a:t>
            </a:r>
            <a:r>
              <a:rPr lang="es-ES" sz="1800" b="0" dirty="0" smtClean="0"/>
              <a:t>Interesante buscar </a:t>
            </a:r>
            <a:r>
              <a:rPr lang="es-ES" sz="1800" b="0" dirty="0"/>
              <a:t>fuentes científicas que respalden estas conclusiones o que muestren lo contrario, así como recopilar información complementaria sobre claves, técnicas y patrones de comunicación en positivo y comunicación asertiva.</a:t>
            </a:r>
          </a:p>
          <a:p>
            <a:pPr marL="139700" indent="0">
              <a:buNone/>
            </a:pPr>
            <a:endParaRPr sz="2000" dirty="0" smtClean="0"/>
          </a:p>
          <a:p>
            <a:pPr marL="0" lvl="0" indent="0">
              <a:buNone/>
            </a:pPr>
            <a:endParaRPr sz="2000" dirty="0"/>
          </a:p>
        </p:txBody>
      </p:sp>
      <p:sp>
        <p:nvSpPr>
          <p:cNvPr id="98" name="Google Shape;98;p14"/>
          <p:cNvSpPr txBox="1">
            <a:spLocks noGrp="1"/>
          </p:cNvSpPr>
          <p:nvPr>
            <p:ph type="title"/>
          </p:nvPr>
        </p:nvSpPr>
        <p:spPr>
          <a:xfrm>
            <a:off x="2187525" y="923786"/>
            <a:ext cx="7533000" cy="600214"/>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ES" sz="2400" dirty="0" smtClean="0">
                <a:effectLst>
                  <a:outerShdw blurRad="38100" dist="38100" dir="2700000" algn="tl">
                    <a:srgbClr val="000000">
                      <a:alpha val="43137"/>
                    </a:srgbClr>
                  </a:outerShdw>
                </a:effectLst>
              </a:rPr>
              <a:t>Conclusiones</a:t>
            </a:r>
            <a:endParaRPr sz="2400" dirty="0">
              <a:effectLst>
                <a:outerShdw blurRad="38100" dist="38100" dir="2700000" algn="tl">
                  <a:srgbClr val="000000">
                    <a:alpha val="43137"/>
                  </a:srgbClr>
                </a:outerShdw>
              </a:effectLst>
              <a:highlight>
                <a:srgbClr val="EA9999"/>
              </a:highlight>
            </a:endParaRPr>
          </a:p>
        </p:txBody>
      </p:sp>
    </p:spTree>
    <p:extLst>
      <p:ext uri="{BB962C8B-B14F-4D97-AF65-F5344CB8AC3E}">
        <p14:creationId xmlns:p14="http://schemas.microsoft.com/office/powerpoint/2010/main" val="5792116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604977" y="1674586"/>
            <a:ext cx="11054076" cy="4649560"/>
          </a:xfrm>
          <a:prstGeom prst="rect">
            <a:avLst/>
          </a:prstGeom>
          <a:noFill/>
          <a:ln>
            <a:noFill/>
          </a:ln>
        </p:spPr>
        <p:txBody>
          <a:bodyPr spcFirstLastPara="1" wrap="square" lIns="0" tIns="91425" rIns="91425" bIns="91425" anchor="t" anchorCtr="0">
            <a:noAutofit/>
          </a:bodyPr>
          <a:lstStyle/>
          <a:p>
            <a:pPr marL="139700" indent="0">
              <a:buNone/>
            </a:pPr>
            <a:r>
              <a:rPr lang="es-ES" b="0" dirty="0" smtClean="0"/>
              <a:t>Dado </a:t>
            </a:r>
            <a:r>
              <a:rPr lang="es-ES" b="0" dirty="0"/>
              <a:t>que no se ha realizado un análisis exhaustivo de textos </a:t>
            </a:r>
            <a:r>
              <a:rPr lang="es-ES" b="0" dirty="0" smtClean="0"/>
              <a:t> sobre más de 2 años, (aunque </a:t>
            </a:r>
            <a:r>
              <a:rPr lang="es-ES" b="0" dirty="0"/>
              <a:t>se hayan revisado algunos meses, personas y momentos clave) anteriores a </a:t>
            </a:r>
            <a:r>
              <a:rPr lang="es-ES" b="0" dirty="0" smtClean="0"/>
              <a:t>2022, </a:t>
            </a:r>
            <a:r>
              <a:rPr lang="es-ES" b="0" dirty="0"/>
              <a:t>no se puede asegurar con certeza la frecuencia con la que estos regidores y otros políticos expresaron públicamente sus ideas, ya que no figuran en el conjunto de datos utilizado. Por lo tanto, las conclusiones aquí presentadas son parciales y </a:t>
            </a:r>
            <a:r>
              <a:rPr lang="es-ES" b="0" dirty="0" smtClean="0"/>
              <a:t>requieren una </a:t>
            </a:r>
            <a:r>
              <a:rPr lang="es-ES" b="0" dirty="0"/>
              <a:t>lectura y análisis más amplios para </a:t>
            </a:r>
            <a:r>
              <a:rPr lang="es-ES" dirty="0"/>
              <a:t>obtener una comprensión completa</a:t>
            </a:r>
            <a:r>
              <a:rPr lang="es-ES" b="0" dirty="0" smtClean="0"/>
              <a:t>.</a:t>
            </a:r>
          </a:p>
          <a:p>
            <a:pPr marL="139700" indent="0">
              <a:buNone/>
            </a:pPr>
            <a:endParaRPr lang="es-ES" b="0" dirty="0"/>
          </a:p>
          <a:p>
            <a:pPr marL="139700" indent="0">
              <a:buNone/>
            </a:pPr>
            <a:r>
              <a:rPr lang="es-ES" b="0" dirty="0" smtClean="0"/>
              <a:t>Hay </a:t>
            </a:r>
            <a:r>
              <a:rPr lang="es-ES" dirty="0" smtClean="0"/>
              <a:t>múltiples </a:t>
            </a:r>
            <a:r>
              <a:rPr lang="es-ES" dirty="0"/>
              <a:t>factores que influyen en el voto </a:t>
            </a:r>
            <a:r>
              <a:rPr lang="es-ES" b="0" dirty="0"/>
              <a:t>de los ciudadanos, incluso asuntos o situaciones de ámbito nacional o regional y no municipal, más aún para los que no se toman tiempo de conocer a los representantes en las listas electorales o no se leen la prensa local</a:t>
            </a:r>
            <a:r>
              <a:rPr lang="es-ES" b="0" dirty="0" smtClean="0"/>
              <a:t>.</a:t>
            </a:r>
          </a:p>
          <a:p>
            <a:pPr marL="139700" indent="0">
              <a:buNone/>
            </a:pPr>
            <a:endParaRPr lang="es-ES" b="0" dirty="0"/>
          </a:p>
          <a:p>
            <a:pPr marL="139700" indent="0">
              <a:buNone/>
            </a:pPr>
            <a:r>
              <a:rPr lang="es-ES" b="0" dirty="0"/>
              <a:t>El </a:t>
            </a:r>
            <a:r>
              <a:rPr lang="es-ES" dirty="0"/>
              <a:t>lenguaje afecta a la convivencia con los demás partidos</a:t>
            </a:r>
            <a:r>
              <a:rPr lang="es-ES" b="0" dirty="0"/>
              <a:t> y compañeros del mismo bando en el ayuntamiento</a:t>
            </a:r>
            <a:r>
              <a:rPr lang="es-ES" b="0" dirty="0" smtClean="0"/>
              <a:t>.</a:t>
            </a:r>
          </a:p>
          <a:p>
            <a:endParaRPr lang="es-ES" b="0" dirty="0"/>
          </a:p>
          <a:p>
            <a:pPr marL="139700" indent="0">
              <a:buNone/>
            </a:pPr>
            <a:r>
              <a:rPr lang="es-ES" dirty="0" smtClean="0"/>
              <a:t>Se ha trabajado la transición al 2023 teniendo en cuenta un 50 </a:t>
            </a:r>
            <a:r>
              <a:rPr lang="es-ES" dirty="0"/>
              <a:t>% del censo de participación en </a:t>
            </a:r>
            <a:r>
              <a:rPr lang="es-ES" dirty="0" smtClean="0"/>
              <a:t>las municipales de 2023 ; </a:t>
            </a:r>
            <a:r>
              <a:rPr lang="es-ES" b="0" dirty="0" smtClean="0"/>
              <a:t>indica </a:t>
            </a:r>
            <a:r>
              <a:rPr lang="es-ES" b="0" dirty="0"/>
              <a:t>poca preocupación por la vida en el municipio, o bien que las cosas no van mal y no hay especial deseo de </a:t>
            </a:r>
            <a:r>
              <a:rPr lang="es-ES" b="0" dirty="0" smtClean="0"/>
              <a:t>cambio</a:t>
            </a:r>
          </a:p>
          <a:p>
            <a:pPr marL="139700" indent="0">
              <a:buNone/>
            </a:pPr>
            <a:endParaRPr lang="es-ES" b="0" dirty="0"/>
          </a:p>
          <a:p>
            <a:pPr marL="139700" indent="0">
              <a:buNone/>
            </a:pPr>
            <a:r>
              <a:rPr lang="es-ES" b="0" dirty="0"/>
              <a:t>Limitación de las </a:t>
            </a:r>
            <a:r>
              <a:rPr lang="es-ES" b="0" dirty="0" smtClean="0"/>
              <a:t>conclusiones </a:t>
            </a:r>
            <a:r>
              <a:rPr lang="es-ES" b="0" dirty="0"/>
              <a:t>en el </a:t>
            </a:r>
            <a:r>
              <a:rPr lang="es-ES" dirty="0"/>
              <a:t>ámbito político y de la psicología social, ya que no soy experto en la materia</a:t>
            </a:r>
            <a:r>
              <a:rPr lang="es-ES" b="0" dirty="0" smtClean="0"/>
              <a:t>.</a:t>
            </a:r>
            <a:endParaRPr dirty="0" smtClean="0"/>
          </a:p>
          <a:p>
            <a:pPr marL="0" lvl="0" indent="0">
              <a:buNone/>
            </a:pPr>
            <a:endParaRPr dirty="0"/>
          </a:p>
        </p:txBody>
      </p:sp>
      <p:sp>
        <p:nvSpPr>
          <p:cNvPr id="98" name="Google Shape;98;p14"/>
          <p:cNvSpPr txBox="1">
            <a:spLocks noGrp="1"/>
          </p:cNvSpPr>
          <p:nvPr>
            <p:ph type="title"/>
          </p:nvPr>
        </p:nvSpPr>
        <p:spPr>
          <a:xfrm>
            <a:off x="676274" y="923786"/>
            <a:ext cx="10791825" cy="600214"/>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ES" sz="2400" dirty="0">
                <a:effectLst>
                  <a:outerShdw blurRad="38100" dist="38100" dir="2700000" algn="tl">
                    <a:srgbClr val="000000">
                      <a:alpha val="43137"/>
                    </a:srgbClr>
                  </a:outerShdw>
                </a:effectLst>
              </a:rPr>
              <a:t>Desafíos y Limitaciones del estudio</a:t>
            </a:r>
            <a:endParaRPr sz="2400" dirty="0">
              <a:effectLst>
                <a:outerShdw blurRad="38100" dist="38100" dir="2700000" algn="tl">
                  <a:srgbClr val="000000">
                    <a:alpha val="43137"/>
                  </a:srgbClr>
                </a:outerShdw>
              </a:effectLst>
              <a:highlight>
                <a:srgbClr val="EA9999"/>
              </a:highlight>
            </a:endParaRPr>
          </a:p>
        </p:txBody>
      </p:sp>
    </p:spTree>
    <p:extLst>
      <p:ext uri="{BB962C8B-B14F-4D97-AF65-F5344CB8AC3E}">
        <p14:creationId xmlns:p14="http://schemas.microsoft.com/office/powerpoint/2010/main" val="22550152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8" name="Google Shape;98;p14"/>
          <p:cNvSpPr txBox="1">
            <a:spLocks noGrp="1"/>
          </p:cNvSpPr>
          <p:nvPr>
            <p:ph type="title"/>
          </p:nvPr>
        </p:nvSpPr>
        <p:spPr>
          <a:xfrm>
            <a:off x="676274" y="838061"/>
            <a:ext cx="10791825" cy="3359222"/>
          </a:xfrm>
          <a:prstGeom prst="rect">
            <a:avLst/>
          </a:prstGeom>
          <a:noFill/>
          <a:ln>
            <a:noFill/>
          </a:ln>
        </p:spPr>
        <p:txBody>
          <a:bodyPr spcFirstLastPara="1" wrap="square" lIns="91425" tIns="91425" rIns="91425" bIns="91425" anchor="t" anchorCtr="0">
            <a:noAutofit/>
          </a:bodyPr>
          <a:lstStyle/>
          <a:p>
            <a:pPr algn="ctr"/>
            <a:r>
              <a:rPr lang="es-ES" sz="2400" dirty="0">
                <a:effectLst>
                  <a:outerShdw blurRad="38100" dist="38100" dir="2700000" algn="tl">
                    <a:srgbClr val="000000">
                      <a:alpha val="43137"/>
                    </a:srgbClr>
                  </a:outerShdw>
                </a:effectLst>
              </a:rPr>
              <a:t>¿</a:t>
            </a:r>
            <a:r>
              <a:rPr lang="es-ES" sz="2400" dirty="0" smtClean="0">
                <a:effectLst>
                  <a:outerShdw blurRad="38100" dist="38100" dir="2700000" algn="tl">
                    <a:srgbClr val="000000">
                      <a:alpha val="43137"/>
                    </a:srgbClr>
                  </a:outerShdw>
                </a:effectLst>
              </a:rPr>
              <a:t>Como seguir ? </a:t>
            </a:r>
            <a:r>
              <a:rPr lang="es-ES" sz="1800" dirty="0" smtClean="0"/>
              <a:t/>
            </a:r>
            <a:br>
              <a:rPr lang="es-ES" sz="1800" dirty="0" smtClean="0"/>
            </a:br>
            <a:r>
              <a:rPr lang="es-ES" sz="1800" dirty="0"/>
              <a:t/>
            </a:r>
            <a:br>
              <a:rPr lang="es-ES" sz="1800" dirty="0"/>
            </a:br>
            <a:r>
              <a:rPr lang="es-ES" sz="1800" dirty="0" smtClean="0"/>
              <a:t/>
            </a:r>
            <a:br>
              <a:rPr lang="es-ES" sz="1800" dirty="0" smtClean="0"/>
            </a:br>
            <a:r>
              <a:rPr lang="es-ES" sz="1800" b="1" dirty="0" smtClean="0"/>
              <a:t>Hacer </a:t>
            </a:r>
            <a:r>
              <a:rPr lang="es-ES" sz="1800" dirty="0"/>
              <a:t>entrenamiento de modelos como por </a:t>
            </a:r>
            <a:r>
              <a:rPr lang="es-ES" sz="1800" dirty="0" err="1"/>
              <a:t>SkitLearn</a:t>
            </a:r>
            <a:r>
              <a:rPr lang="es-ES" sz="1800" dirty="0"/>
              <a:t> para ML. </a:t>
            </a:r>
            <a:r>
              <a:rPr lang="es-ES" sz="1800" dirty="0" smtClean="0"/>
              <a:t/>
            </a:r>
            <a:br>
              <a:rPr lang="es-ES" sz="1800" dirty="0" smtClean="0"/>
            </a:br>
            <a:r>
              <a:rPr lang="es-ES" sz="1800" dirty="0" smtClean="0"/>
              <a:t>Proceder a la </a:t>
            </a:r>
            <a:r>
              <a:rPr lang="es-ES" sz="1800" b="1" dirty="0"/>
              <a:t>detección de emociones </a:t>
            </a:r>
            <a:r>
              <a:rPr lang="es-ES" sz="1800" dirty="0" smtClean="0"/>
              <a:t>(general o para </a:t>
            </a:r>
            <a:r>
              <a:rPr lang="es-ES" sz="1800" dirty="0"/>
              <a:t>casos destacados</a:t>
            </a:r>
            <a:r>
              <a:rPr lang="es-ES" sz="1800" dirty="0" smtClean="0"/>
              <a:t>).</a:t>
            </a:r>
            <a:br>
              <a:rPr lang="es-ES" sz="1800" dirty="0" smtClean="0"/>
            </a:br>
            <a:r>
              <a:rPr lang="es-ES" sz="1800" dirty="0"/>
              <a:t/>
            </a:r>
            <a:br>
              <a:rPr lang="es-ES" sz="1800" dirty="0"/>
            </a:br>
            <a:r>
              <a:rPr lang="es-ES" sz="1800" dirty="0" smtClean="0"/>
              <a:t/>
            </a:r>
            <a:br>
              <a:rPr lang="es-ES" sz="1800" dirty="0" smtClean="0"/>
            </a:br>
            <a:r>
              <a:rPr lang="es-ES" sz="1800" dirty="0"/>
              <a:t/>
            </a:r>
            <a:br>
              <a:rPr lang="es-ES" sz="1800" dirty="0"/>
            </a:br>
            <a:r>
              <a:rPr lang="es-ES" sz="1800" dirty="0" smtClean="0"/>
              <a:t/>
            </a:r>
            <a:br>
              <a:rPr lang="es-ES" sz="1800" dirty="0" smtClean="0"/>
            </a:br>
            <a:r>
              <a:rPr lang="es-ES" sz="1800" dirty="0"/>
              <a:t/>
            </a:r>
            <a:br>
              <a:rPr lang="es-ES" sz="1800" dirty="0"/>
            </a:br>
            <a:r>
              <a:rPr lang="es-ES" sz="1800" dirty="0" smtClean="0"/>
              <a:t/>
            </a:r>
            <a:br>
              <a:rPr lang="es-ES" sz="1800" dirty="0" smtClean="0"/>
            </a:br>
            <a:r>
              <a:rPr lang="es-ES" sz="1800" dirty="0"/>
              <a:t/>
            </a:r>
            <a:br>
              <a:rPr lang="es-ES" sz="1800" dirty="0"/>
            </a:br>
            <a:r>
              <a:rPr lang="es-ES" sz="1800" dirty="0" smtClean="0"/>
              <a:t/>
            </a:r>
            <a:br>
              <a:rPr lang="es-ES" sz="1800" dirty="0" smtClean="0"/>
            </a:br>
            <a:r>
              <a:rPr lang="es-ES" sz="1800" dirty="0"/>
              <a:t/>
            </a:r>
            <a:br>
              <a:rPr lang="es-ES" sz="1800" dirty="0"/>
            </a:br>
            <a:r>
              <a:rPr lang="es-ES" sz="1800" dirty="0" smtClean="0"/>
              <a:t/>
            </a:r>
            <a:br>
              <a:rPr lang="es-ES" sz="1800" dirty="0" smtClean="0"/>
            </a:br>
            <a:r>
              <a:rPr lang="es-ES" sz="1800" dirty="0"/>
              <a:t/>
            </a:r>
            <a:br>
              <a:rPr lang="es-ES" sz="1800" dirty="0"/>
            </a:br>
            <a:r>
              <a:rPr lang="es-ES" sz="1800" dirty="0" smtClean="0"/>
              <a:t/>
            </a:r>
            <a:br>
              <a:rPr lang="es-ES" sz="1800" dirty="0" smtClean="0"/>
            </a:br>
            <a:r>
              <a:rPr lang="es-ES" sz="1800" b="1" dirty="0" smtClean="0"/>
              <a:t>Ampliar </a:t>
            </a:r>
            <a:r>
              <a:rPr lang="es-ES" sz="1800" dirty="0"/>
              <a:t>la base de datos para ver las tendencias sobre 5 o 10 años como quería inicialmente, para ver como </a:t>
            </a:r>
            <a:r>
              <a:rPr lang="es-ES" sz="1800" dirty="0" smtClean="0"/>
              <a:t>hablaban los representantes en contextos </a:t>
            </a:r>
            <a:r>
              <a:rPr lang="es-ES" sz="1800" dirty="0"/>
              <a:t>de </a:t>
            </a:r>
            <a:r>
              <a:rPr lang="es-ES" sz="1800" dirty="0" smtClean="0"/>
              <a:t>crisis y en </a:t>
            </a:r>
            <a:r>
              <a:rPr lang="es-ES" sz="1800" dirty="0"/>
              <a:t>varios </a:t>
            </a:r>
            <a:r>
              <a:rPr lang="es-ES" sz="1800" dirty="0" smtClean="0"/>
              <a:t>periodos electorales</a:t>
            </a:r>
            <a:r>
              <a:rPr lang="es-ES" sz="1800" dirty="0"/>
              <a:t>.</a:t>
            </a:r>
            <a:r>
              <a:rPr lang="es-ES" sz="1800" dirty="0">
                <a:solidFill>
                  <a:srgbClr val="FF0000"/>
                </a:solidFill>
              </a:rPr>
              <a:t/>
            </a:r>
            <a:br>
              <a:rPr lang="es-ES" sz="1800" dirty="0">
                <a:solidFill>
                  <a:srgbClr val="FF0000"/>
                </a:solidFill>
              </a:rPr>
            </a:br>
            <a:r>
              <a:rPr lang="es-ES" sz="1800" dirty="0"/>
              <a:t/>
            </a:r>
            <a:br>
              <a:rPr lang="es-ES" sz="1800" dirty="0"/>
            </a:br>
            <a:endParaRPr sz="1800" dirty="0">
              <a:effectLst>
                <a:outerShdw blurRad="38100" dist="38100" dir="2700000" algn="tl">
                  <a:srgbClr val="000000">
                    <a:alpha val="43137"/>
                  </a:srgbClr>
                </a:outerShdw>
              </a:effectLst>
              <a:highlight>
                <a:srgbClr val="EA9999"/>
              </a:highlight>
            </a:endParaRPr>
          </a:p>
        </p:txBody>
      </p:sp>
      <p:grpSp>
        <p:nvGrpSpPr>
          <p:cNvPr id="2" name="1 Grupo"/>
          <p:cNvGrpSpPr/>
          <p:nvPr/>
        </p:nvGrpSpPr>
        <p:grpSpPr>
          <a:xfrm>
            <a:off x="2695323" y="2509860"/>
            <a:ext cx="6082649" cy="3145315"/>
            <a:chOff x="2342898" y="2481285"/>
            <a:chExt cx="6082649" cy="3145315"/>
          </a:xfrm>
        </p:grpSpPr>
        <p:pic>
          <p:nvPicPr>
            <p:cNvPr id="3" name="Picture 3" descr="C:\Users\Buba\Documents\CURSOS-PROGRAMACION\IT-Academy\IT-DATA-SCIENCE\DS-Proyecto\Sentiment_emotion\steps to perform sentiment analysis and emotion dete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995" y="2481285"/>
              <a:ext cx="5676725" cy="3145315"/>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redondeado"/>
            <p:cNvSpPr/>
            <p:nvPr/>
          </p:nvSpPr>
          <p:spPr>
            <a:xfrm>
              <a:off x="2342898" y="2903248"/>
              <a:ext cx="3527518" cy="2116427"/>
            </a:xfrm>
            <a:prstGeom prst="roundRect">
              <a:avLst/>
            </a:prstGeom>
            <a:noFill/>
            <a:ln w="952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Google Shape;98;p14"/>
            <p:cNvSpPr txBox="1">
              <a:spLocks/>
            </p:cNvSpPr>
            <p:nvPr/>
          </p:nvSpPr>
          <p:spPr>
            <a:xfrm>
              <a:off x="2619175" y="2550640"/>
              <a:ext cx="2974964" cy="352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buClr>
                  <a:schemeClr val="dk1"/>
                </a:buClr>
                <a:buSzPts val="1100"/>
              </a:pPr>
              <a:r>
                <a:rPr lang="es-ES" sz="1400" dirty="0" smtClean="0"/>
                <a:t>Proyecto actual</a:t>
              </a:r>
              <a:endParaRPr lang="es-ES" sz="1400" dirty="0">
                <a:effectLst>
                  <a:outerShdw blurRad="38100" dist="38100" dir="2700000" algn="tl">
                    <a:srgbClr val="000000">
                      <a:alpha val="43137"/>
                    </a:srgbClr>
                  </a:outerShdw>
                </a:effectLst>
                <a:highlight>
                  <a:srgbClr val="EA9999"/>
                </a:highlight>
              </a:endParaRPr>
            </a:p>
          </p:txBody>
        </p:sp>
        <p:sp>
          <p:nvSpPr>
            <p:cNvPr id="6" name="5 Rectángulo redondeado"/>
            <p:cNvSpPr/>
            <p:nvPr/>
          </p:nvSpPr>
          <p:spPr>
            <a:xfrm>
              <a:off x="5908516" y="2903248"/>
              <a:ext cx="2340134" cy="2116427"/>
            </a:xfrm>
            <a:prstGeom prst="roundRect">
              <a:avLst/>
            </a:prstGeom>
            <a:noFill/>
            <a:ln w="952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oogle Shape;98;p14"/>
            <p:cNvSpPr txBox="1">
              <a:spLocks/>
            </p:cNvSpPr>
            <p:nvPr/>
          </p:nvSpPr>
          <p:spPr>
            <a:xfrm>
              <a:off x="5870416" y="2550640"/>
              <a:ext cx="2555131" cy="352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buClr>
                  <a:schemeClr val="dk1"/>
                </a:buClr>
                <a:buSzPts val="1100"/>
              </a:pPr>
              <a:r>
                <a:rPr lang="es-ES" sz="1400" dirty="0" smtClean="0"/>
                <a:t>Posibilidades futuras</a:t>
              </a:r>
              <a:endParaRPr lang="es-ES" sz="1400" dirty="0">
                <a:effectLst>
                  <a:outerShdw blurRad="38100" dist="38100" dir="2700000" algn="tl">
                    <a:srgbClr val="000000">
                      <a:alpha val="43137"/>
                    </a:srgbClr>
                  </a:outerShdw>
                </a:effectLst>
                <a:highlight>
                  <a:srgbClr val="EA9999"/>
                </a:highlight>
              </a:endParaRPr>
            </a:p>
          </p:txBody>
        </p:sp>
      </p:grpSp>
    </p:spTree>
    <p:extLst>
      <p:ext uri="{BB962C8B-B14F-4D97-AF65-F5344CB8AC3E}">
        <p14:creationId xmlns:p14="http://schemas.microsoft.com/office/powerpoint/2010/main" val="7286320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575949" y="1877786"/>
            <a:ext cx="11054076" cy="4649560"/>
          </a:xfrm>
          <a:prstGeom prst="rect">
            <a:avLst/>
          </a:prstGeom>
          <a:noFill/>
          <a:ln>
            <a:noFill/>
          </a:ln>
        </p:spPr>
        <p:txBody>
          <a:bodyPr spcFirstLastPara="1" wrap="square" lIns="0" tIns="91425" rIns="91425" bIns="91425" anchor="t" anchorCtr="0">
            <a:noAutofit/>
          </a:bodyPr>
          <a:lstStyle/>
          <a:p>
            <a:pPr marL="139700" indent="0">
              <a:buNone/>
            </a:pPr>
            <a:r>
              <a:rPr lang="es-ES" sz="1600" b="0" dirty="0" smtClean="0"/>
              <a:t>Algunas </a:t>
            </a:r>
            <a:r>
              <a:rPr lang="es-ES" sz="1600" b="0" dirty="0"/>
              <a:t>sugerencias de artículos y libros relacionados con </a:t>
            </a:r>
            <a:r>
              <a:rPr lang="es-ES" sz="1600" b="0" dirty="0" smtClean="0"/>
              <a:t>cómo </a:t>
            </a:r>
            <a:r>
              <a:rPr lang="es-ES" sz="1600" b="0" dirty="0"/>
              <a:t>el </a:t>
            </a:r>
            <a:r>
              <a:rPr lang="es-ES" sz="1600" dirty="0"/>
              <a:t>lenguaje utilizado por los políticos puede afectar </a:t>
            </a:r>
            <a:r>
              <a:rPr lang="es-ES" sz="1600" b="0" dirty="0"/>
              <a:t>a su </a:t>
            </a:r>
            <a:r>
              <a:rPr lang="es-ES" sz="1600" dirty="0"/>
              <a:t>popularidad y éxito </a:t>
            </a:r>
            <a:r>
              <a:rPr lang="es-ES" sz="1600" b="0" dirty="0"/>
              <a:t>electoral en un contexto </a:t>
            </a:r>
            <a:r>
              <a:rPr lang="es-ES" sz="1600" dirty="0"/>
              <a:t>municipal</a:t>
            </a:r>
            <a:r>
              <a:rPr lang="es-ES" sz="1600" b="0" dirty="0"/>
              <a:t>.</a:t>
            </a:r>
          </a:p>
          <a:p>
            <a:pPr marL="139700" indent="0">
              <a:buNone/>
            </a:pPr>
            <a:endParaRPr lang="es-ES" sz="1600" b="0" dirty="0"/>
          </a:p>
          <a:p>
            <a:pPr marL="139700" indent="0">
              <a:buNone/>
            </a:pPr>
            <a:r>
              <a:rPr lang="es-ES" sz="1200" b="0" dirty="0"/>
              <a:t>Libros: </a:t>
            </a:r>
          </a:p>
          <a:p>
            <a:pPr marL="139700" indent="0">
              <a:buNone/>
            </a:pPr>
            <a:r>
              <a:rPr lang="es-ES" sz="1200" b="0" dirty="0" smtClean="0"/>
              <a:t>"</a:t>
            </a:r>
            <a:r>
              <a:rPr lang="es-ES" sz="1200" dirty="0" err="1"/>
              <a:t>Words</a:t>
            </a:r>
            <a:r>
              <a:rPr lang="es-ES" sz="1200" dirty="0"/>
              <a:t> </a:t>
            </a:r>
            <a:r>
              <a:rPr lang="es-ES" sz="1200" dirty="0" err="1"/>
              <a:t>That</a:t>
            </a:r>
            <a:r>
              <a:rPr lang="es-ES" sz="1200" dirty="0"/>
              <a:t> </a:t>
            </a:r>
            <a:r>
              <a:rPr lang="es-ES" sz="1200" dirty="0" err="1"/>
              <a:t>Work</a:t>
            </a:r>
            <a:r>
              <a:rPr lang="es-ES" sz="1200" b="0" dirty="0"/>
              <a:t>: </a:t>
            </a:r>
            <a:r>
              <a:rPr lang="es-ES" sz="1200" b="0" dirty="0" err="1"/>
              <a:t>It's</a:t>
            </a:r>
            <a:r>
              <a:rPr lang="es-ES" sz="1200" b="0" dirty="0"/>
              <a:t> </a:t>
            </a:r>
            <a:r>
              <a:rPr lang="es-ES" sz="1200" b="0" dirty="0" err="1"/>
              <a:t>Not</a:t>
            </a:r>
            <a:r>
              <a:rPr lang="es-ES" sz="1200" b="0" dirty="0"/>
              <a:t> </a:t>
            </a:r>
            <a:r>
              <a:rPr lang="es-ES" sz="1200" b="0" dirty="0" err="1"/>
              <a:t>What</a:t>
            </a:r>
            <a:r>
              <a:rPr lang="es-ES" sz="1200" b="0" dirty="0"/>
              <a:t> </a:t>
            </a:r>
            <a:r>
              <a:rPr lang="es-ES" sz="1200" b="0" dirty="0" err="1"/>
              <a:t>You</a:t>
            </a:r>
            <a:r>
              <a:rPr lang="es-ES" sz="1200" b="0" dirty="0"/>
              <a:t> </a:t>
            </a:r>
            <a:r>
              <a:rPr lang="es-ES" sz="1200" b="0" dirty="0" err="1"/>
              <a:t>Say</a:t>
            </a:r>
            <a:r>
              <a:rPr lang="es-ES" sz="1200" b="0" dirty="0"/>
              <a:t>, </a:t>
            </a:r>
            <a:r>
              <a:rPr lang="es-ES" sz="1200" b="0" dirty="0" err="1"/>
              <a:t>It's</a:t>
            </a:r>
            <a:r>
              <a:rPr lang="es-ES" sz="1200" b="0" dirty="0"/>
              <a:t> </a:t>
            </a:r>
            <a:r>
              <a:rPr lang="es-ES" sz="1200" b="0" dirty="0" err="1"/>
              <a:t>What</a:t>
            </a:r>
            <a:r>
              <a:rPr lang="es-ES" sz="1200" b="0" dirty="0"/>
              <a:t> </a:t>
            </a:r>
            <a:r>
              <a:rPr lang="es-ES" sz="1200" b="0" dirty="0" err="1"/>
              <a:t>People</a:t>
            </a:r>
            <a:r>
              <a:rPr lang="es-ES" sz="1200" b="0" dirty="0"/>
              <a:t> </a:t>
            </a:r>
            <a:r>
              <a:rPr lang="es-ES" sz="1200" b="0" dirty="0" err="1"/>
              <a:t>Hear</a:t>
            </a:r>
            <a:r>
              <a:rPr lang="es-ES" sz="1200" b="0" dirty="0"/>
              <a:t>" </a:t>
            </a:r>
            <a:r>
              <a:rPr lang="es-ES" sz="1200" b="0" dirty="0" err="1"/>
              <a:t>by</a:t>
            </a:r>
            <a:r>
              <a:rPr lang="es-ES" sz="1200" b="0" dirty="0"/>
              <a:t> Frank </a:t>
            </a:r>
            <a:r>
              <a:rPr lang="es-ES" sz="1200" b="0" dirty="0" err="1"/>
              <a:t>Luntz</a:t>
            </a:r>
            <a:r>
              <a:rPr lang="es-ES" sz="1200" b="0" dirty="0"/>
              <a:t>. </a:t>
            </a:r>
          </a:p>
          <a:p>
            <a:pPr marL="139700" indent="0">
              <a:buNone/>
            </a:pPr>
            <a:r>
              <a:rPr lang="es-ES" sz="1200" b="0" dirty="0" smtClean="0"/>
              <a:t>Este </a:t>
            </a:r>
            <a:r>
              <a:rPr lang="es-ES" sz="1200" b="0" dirty="0"/>
              <a:t>libro explora cómo las palabras y el lenguaje pueden influir en la percepción pública y en la toma de decisiones, incluyendo en el ámbito político.</a:t>
            </a:r>
          </a:p>
          <a:p>
            <a:pPr marL="139700" indent="0">
              <a:buNone/>
            </a:pPr>
            <a:endParaRPr lang="es-ES" sz="1200" b="0" dirty="0"/>
          </a:p>
          <a:p>
            <a:pPr marL="139700" indent="0">
              <a:buNone/>
            </a:pPr>
            <a:r>
              <a:rPr lang="es-ES" sz="1200" b="0" dirty="0" smtClean="0"/>
              <a:t>"</a:t>
            </a:r>
            <a:r>
              <a:rPr lang="es-ES" sz="1200" dirty="0" err="1"/>
              <a:t>The</a:t>
            </a:r>
            <a:r>
              <a:rPr lang="es-ES" sz="1200" dirty="0"/>
              <a:t> </a:t>
            </a:r>
            <a:r>
              <a:rPr lang="es-ES" sz="1200" dirty="0" err="1"/>
              <a:t>Political</a:t>
            </a:r>
            <a:r>
              <a:rPr lang="es-ES" sz="1200" dirty="0"/>
              <a:t> </a:t>
            </a:r>
            <a:r>
              <a:rPr lang="es-ES" sz="1200" dirty="0" err="1"/>
              <a:t>Mind</a:t>
            </a:r>
            <a:r>
              <a:rPr lang="es-ES" sz="1200" b="0" dirty="0"/>
              <a:t>: A </a:t>
            </a:r>
            <a:r>
              <a:rPr lang="es-ES" sz="1200" b="0" dirty="0" err="1"/>
              <a:t>Cognitive</a:t>
            </a:r>
            <a:r>
              <a:rPr lang="es-ES" sz="1200" b="0" dirty="0"/>
              <a:t> </a:t>
            </a:r>
            <a:r>
              <a:rPr lang="es-ES" sz="1200" b="0" dirty="0" err="1"/>
              <a:t>Scientist's</a:t>
            </a:r>
            <a:r>
              <a:rPr lang="es-ES" sz="1200" b="0" dirty="0"/>
              <a:t> </a:t>
            </a:r>
            <a:r>
              <a:rPr lang="es-ES" sz="1200" b="0" dirty="0" err="1"/>
              <a:t>Guide</a:t>
            </a:r>
            <a:r>
              <a:rPr lang="es-ES" sz="1200" b="0" dirty="0"/>
              <a:t> to </a:t>
            </a:r>
            <a:r>
              <a:rPr lang="es-ES" sz="1200" b="0" dirty="0" err="1"/>
              <a:t>Your</a:t>
            </a:r>
            <a:r>
              <a:rPr lang="es-ES" sz="1200" b="0" dirty="0"/>
              <a:t> </a:t>
            </a:r>
            <a:r>
              <a:rPr lang="es-ES" sz="1200" b="0" dirty="0" err="1"/>
              <a:t>Brain</a:t>
            </a:r>
            <a:r>
              <a:rPr lang="es-ES" sz="1200" b="0" dirty="0"/>
              <a:t> and </a:t>
            </a:r>
            <a:r>
              <a:rPr lang="es-ES" sz="1200" b="0" dirty="0" err="1"/>
              <a:t>Its</a:t>
            </a:r>
            <a:r>
              <a:rPr lang="es-ES" sz="1200" b="0" dirty="0"/>
              <a:t> </a:t>
            </a:r>
            <a:r>
              <a:rPr lang="es-ES" sz="1200" b="0" dirty="0" err="1"/>
              <a:t>Politics</a:t>
            </a:r>
            <a:r>
              <a:rPr lang="es-ES" sz="1200" b="0" dirty="0"/>
              <a:t>" </a:t>
            </a:r>
            <a:r>
              <a:rPr lang="es-ES" sz="1200" b="0" dirty="0" err="1"/>
              <a:t>by</a:t>
            </a:r>
            <a:r>
              <a:rPr lang="es-ES" sz="1200" b="0" dirty="0"/>
              <a:t> George </a:t>
            </a:r>
            <a:r>
              <a:rPr lang="es-ES" sz="1200" b="0" dirty="0" err="1"/>
              <a:t>Lakoff</a:t>
            </a:r>
            <a:r>
              <a:rPr lang="es-ES" sz="1200" b="0" dirty="0"/>
              <a:t>. </a:t>
            </a:r>
          </a:p>
          <a:p>
            <a:pPr marL="139700" indent="0">
              <a:buNone/>
            </a:pPr>
            <a:r>
              <a:rPr lang="es-ES" sz="1200" b="0" dirty="0"/>
              <a:t>    Este libro examina cómo el lenguaje y la retórica política pueden influir en la formación de las opiniones políticas y en el comportamiento electoral.</a:t>
            </a:r>
          </a:p>
          <a:p>
            <a:pPr marL="139700" indent="0">
              <a:buNone/>
            </a:pPr>
            <a:endParaRPr lang="es-ES" sz="1200" b="0" dirty="0"/>
          </a:p>
          <a:p>
            <a:pPr marL="139700" indent="0">
              <a:buNone/>
            </a:pPr>
            <a:r>
              <a:rPr lang="es-ES" sz="1200" b="0" dirty="0" smtClean="0"/>
              <a:t>Artículos: </a:t>
            </a:r>
          </a:p>
          <a:p>
            <a:pPr marL="139700" indent="0">
              <a:buNone/>
            </a:pPr>
            <a:r>
              <a:rPr lang="es-ES" sz="1200" b="0" dirty="0" smtClean="0"/>
              <a:t>"</a:t>
            </a:r>
            <a:r>
              <a:rPr lang="es-ES" sz="1200" dirty="0" err="1"/>
              <a:t>The</a:t>
            </a:r>
            <a:r>
              <a:rPr lang="es-ES" sz="1200" dirty="0"/>
              <a:t> </a:t>
            </a:r>
            <a:r>
              <a:rPr lang="es-ES" sz="1200" dirty="0" err="1"/>
              <a:t>Impact</a:t>
            </a:r>
            <a:r>
              <a:rPr lang="es-ES" sz="1200" dirty="0"/>
              <a:t> of </a:t>
            </a:r>
            <a:r>
              <a:rPr lang="es-ES" sz="1200" dirty="0" err="1"/>
              <a:t>Political</a:t>
            </a:r>
            <a:r>
              <a:rPr lang="es-ES" sz="1200" dirty="0"/>
              <a:t> </a:t>
            </a:r>
            <a:r>
              <a:rPr lang="es-ES" sz="1200" dirty="0" err="1"/>
              <a:t>Language</a:t>
            </a:r>
            <a:r>
              <a:rPr lang="es-ES" sz="1200" dirty="0"/>
              <a:t> </a:t>
            </a:r>
            <a:r>
              <a:rPr lang="es-ES" sz="1200" dirty="0" err="1"/>
              <a:t>on</a:t>
            </a:r>
            <a:r>
              <a:rPr lang="es-ES" sz="1200" dirty="0"/>
              <a:t> </a:t>
            </a:r>
            <a:r>
              <a:rPr lang="es-ES" sz="1200" dirty="0" err="1"/>
              <a:t>Political</a:t>
            </a:r>
            <a:r>
              <a:rPr lang="es-ES" sz="1200" dirty="0"/>
              <a:t> </a:t>
            </a:r>
            <a:r>
              <a:rPr lang="es-ES" sz="1200" dirty="0" err="1"/>
              <a:t>Persuasion</a:t>
            </a:r>
            <a:r>
              <a:rPr lang="es-ES" sz="1200" b="0" dirty="0"/>
              <a:t>: </a:t>
            </a:r>
            <a:r>
              <a:rPr lang="es-ES" sz="1200" b="0" dirty="0" err="1"/>
              <a:t>An</a:t>
            </a:r>
            <a:r>
              <a:rPr lang="es-ES" sz="1200" b="0" dirty="0"/>
              <a:t> </a:t>
            </a:r>
            <a:r>
              <a:rPr lang="es-ES" sz="1200" b="0" dirty="0" err="1"/>
              <a:t>Exploration</a:t>
            </a:r>
            <a:r>
              <a:rPr lang="es-ES" sz="1200" b="0" dirty="0"/>
              <a:t> </a:t>
            </a:r>
            <a:r>
              <a:rPr lang="es-ES" sz="1200" b="0" dirty="0" err="1"/>
              <a:t>Using</a:t>
            </a:r>
            <a:r>
              <a:rPr lang="es-ES" sz="1200" b="0" dirty="0"/>
              <a:t> Digital Trace Data" </a:t>
            </a:r>
            <a:r>
              <a:rPr lang="es-ES" sz="1200" b="0" dirty="0" err="1"/>
              <a:t>by</a:t>
            </a:r>
            <a:r>
              <a:rPr lang="es-ES" sz="1200" b="0" dirty="0"/>
              <a:t> Michael L. Walker, David D. Lassen, y Christopher J. </a:t>
            </a:r>
            <a:r>
              <a:rPr lang="es-ES" sz="1200" b="0" dirty="0" err="1"/>
              <a:t>Fariss</a:t>
            </a:r>
            <a:r>
              <a:rPr lang="es-ES" sz="1200" b="0" dirty="0"/>
              <a:t>. (DOI: 10.1017/S0003055419000049)</a:t>
            </a:r>
          </a:p>
          <a:p>
            <a:pPr marL="139700" indent="0">
              <a:buNone/>
            </a:pPr>
            <a:endParaRPr lang="es-ES" sz="1200" b="0" dirty="0"/>
          </a:p>
          <a:p>
            <a:pPr marL="139700" indent="0">
              <a:buNone/>
            </a:pPr>
            <a:r>
              <a:rPr lang="es-ES" sz="1200" b="0" dirty="0" smtClean="0"/>
              <a:t>"</a:t>
            </a:r>
            <a:r>
              <a:rPr lang="es-ES" sz="1200" dirty="0" err="1"/>
              <a:t>The</a:t>
            </a:r>
            <a:r>
              <a:rPr lang="es-ES" sz="1200" dirty="0"/>
              <a:t> </a:t>
            </a:r>
            <a:r>
              <a:rPr lang="es-ES" sz="1200" dirty="0" err="1"/>
              <a:t>Power</a:t>
            </a:r>
            <a:r>
              <a:rPr lang="es-ES" sz="1200" dirty="0"/>
              <a:t> of </a:t>
            </a:r>
            <a:r>
              <a:rPr lang="es-ES" sz="1200" dirty="0" err="1"/>
              <a:t>Language</a:t>
            </a:r>
            <a:r>
              <a:rPr lang="es-ES" sz="1200" dirty="0"/>
              <a:t> in </a:t>
            </a:r>
            <a:r>
              <a:rPr lang="es-ES" sz="1200" dirty="0" err="1"/>
              <a:t>Politics</a:t>
            </a:r>
            <a:r>
              <a:rPr lang="es-ES" sz="1200" b="0" dirty="0"/>
              <a:t>: A </a:t>
            </a:r>
            <a:r>
              <a:rPr lang="es-ES" sz="1200" b="0" dirty="0" err="1"/>
              <a:t>Linguistic</a:t>
            </a:r>
            <a:r>
              <a:rPr lang="es-ES" sz="1200" b="0" dirty="0"/>
              <a:t> </a:t>
            </a:r>
            <a:r>
              <a:rPr lang="es-ES" sz="1200" b="0" dirty="0" err="1"/>
              <a:t>Analysis</a:t>
            </a:r>
            <a:r>
              <a:rPr lang="es-ES" sz="1200" b="0" dirty="0"/>
              <a:t> of </a:t>
            </a:r>
            <a:r>
              <a:rPr lang="es-ES" sz="1200" b="0" dirty="0" err="1"/>
              <a:t>the</a:t>
            </a:r>
            <a:r>
              <a:rPr lang="es-ES" sz="1200" b="0" dirty="0"/>
              <a:t> 2016 </a:t>
            </a:r>
            <a:r>
              <a:rPr lang="es-ES" sz="1200" b="0" dirty="0" err="1"/>
              <a:t>United</a:t>
            </a:r>
            <a:r>
              <a:rPr lang="es-ES" sz="1200" b="0" dirty="0"/>
              <a:t> </a:t>
            </a:r>
            <a:r>
              <a:rPr lang="es-ES" sz="1200" b="0" dirty="0" err="1"/>
              <a:t>States</a:t>
            </a:r>
            <a:r>
              <a:rPr lang="es-ES" sz="1200" b="0" dirty="0"/>
              <a:t> </a:t>
            </a:r>
            <a:r>
              <a:rPr lang="es-ES" sz="1200" b="0" dirty="0" err="1"/>
              <a:t>Presidential</a:t>
            </a:r>
            <a:r>
              <a:rPr lang="es-ES" sz="1200" b="0" dirty="0"/>
              <a:t> </a:t>
            </a:r>
            <a:r>
              <a:rPr lang="es-ES" sz="1200" b="0" dirty="0" err="1"/>
              <a:t>Election</a:t>
            </a:r>
            <a:r>
              <a:rPr lang="es-ES" sz="1200" b="0" dirty="0"/>
              <a:t> Debates" </a:t>
            </a:r>
            <a:r>
              <a:rPr lang="es-ES" sz="1200" b="0" dirty="0" err="1"/>
              <a:t>by</a:t>
            </a:r>
            <a:r>
              <a:rPr lang="es-ES" sz="1200" b="0" dirty="0"/>
              <a:t> Ezequiel </a:t>
            </a:r>
            <a:r>
              <a:rPr lang="es-ES" sz="1200" b="0" dirty="0" err="1"/>
              <a:t>Lopez</a:t>
            </a:r>
            <a:r>
              <a:rPr lang="es-ES" sz="1200" b="0" dirty="0"/>
              <a:t>-Ruiz and Robert M. </a:t>
            </a:r>
            <a:r>
              <a:rPr lang="es-ES" sz="1200" b="0" dirty="0" err="1"/>
              <a:t>Lawless</a:t>
            </a:r>
            <a:r>
              <a:rPr lang="es-ES" sz="1200" b="0" dirty="0"/>
              <a:t>. (DOI: 10.2139/ssrn.3045417)</a:t>
            </a:r>
            <a:endParaRPr sz="1200" dirty="0" smtClean="0"/>
          </a:p>
          <a:p>
            <a:pPr marL="0" lvl="0" indent="0">
              <a:buNone/>
            </a:pPr>
            <a:endParaRPr sz="1600" dirty="0"/>
          </a:p>
        </p:txBody>
      </p:sp>
      <p:sp>
        <p:nvSpPr>
          <p:cNvPr id="98" name="Google Shape;98;p14"/>
          <p:cNvSpPr txBox="1">
            <a:spLocks noGrp="1"/>
          </p:cNvSpPr>
          <p:nvPr>
            <p:ph type="title"/>
          </p:nvPr>
        </p:nvSpPr>
        <p:spPr>
          <a:xfrm>
            <a:off x="2187525" y="923786"/>
            <a:ext cx="7533000" cy="600214"/>
          </a:xfrm>
          <a:prstGeom prst="rect">
            <a:avLst/>
          </a:prstGeom>
          <a:noFill/>
          <a:ln>
            <a:noFill/>
          </a:ln>
        </p:spPr>
        <p:txBody>
          <a:bodyPr spcFirstLastPara="1" wrap="square" lIns="91425" tIns="91425" rIns="91425" bIns="91425" anchor="t" anchorCtr="0">
            <a:noAutofit/>
          </a:bodyPr>
          <a:lstStyle/>
          <a:p>
            <a:pPr marL="139700" indent="0" algn="ctr"/>
            <a:r>
              <a:rPr lang="es-ES" sz="2400" dirty="0">
                <a:effectLst>
                  <a:outerShdw blurRad="38100" dist="38100" dir="2700000" algn="tl">
                    <a:srgbClr val="000000">
                      <a:alpha val="43137"/>
                    </a:srgbClr>
                  </a:outerShdw>
                </a:effectLst>
              </a:rPr>
              <a:t>Bibliografía</a:t>
            </a:r>
          </a:p>
        </p:txBody>
      </p:sp>
    </p:spTree>
    <p:extLst>
      <p:ext uri="{BB962C8B-B14F-4D97-AF65-F5344CB8AC3E}">
        <p14:creationId xmlns:p14="http://schemas.microsoft.com/office/powerpoint/2010/main" val="31170345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4" name="Google Shape;98;p14"/>
          <p:cNvSpPr txBox="1">
            <a:spLocks noGrp="1"/>
          </p:cNvSpPr>
          <p:nvPr>
            <p:ph type="title"/>
          </p:nvPr>
        </p:nvSpPr>
        <p:spPr>
          <a:xfrm>
            <a:off x="0" y="1664351"/>
            <a:ext cx="12168187" cy="628650"/>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ES" sz="4000" dirty="0" smtClean="0">
                <a:effectLst>
                  <a:outerShdw blurRad="38100" dist="38100" dir="2700000" algn="tl">
                    <a:srgbClr val="000000">
                      <a:alpha val="43137"/>
                    </a:srgbClr>
                  </a:outerShdw>
                </a:effectLst>
              </a:rPr>
              <a:t>Gracias !</a:t>
            </a:r>
            <a:endParaRPr sz="4000" dirty="0">
              <a:effectLst>
                <a:outerShdw blurRad="38100" dist="38100" dir="2700000" algn="tl">
                  <a:srgbClr val="000000">
                    <a:alpha val="43137"/>
                  </a:srgbClr>
                </a:outerShdw>
              </a:effectLst>
              <a:highlight>
                <a:srgbClr val="EA9999"/>
              </a:highlight>
            </a:endParaRPr>
          </a:p>
        </p:txBody>
      </p:sp>
      <p:grpSp>
        <p:nvGrpSpPr>
          <p:cNvPr id="6" name="5 Grupo"/>
          <p:cNvGrpSpPr/>
          <p:nvPr/>
        </p:nvGrpSpPr>
        <p:grpSpPr>
          <a:xfrm>
            <a:off x="5370632" y="2657040"/>
            <a:ext cx="1234120" cy="1199317"/>
            <a:chOff x="6516142" y="4797152"/>
            <a:chExt cx="1234120" cy="1199317"/>
          </a:xfrm>
          <a:solidFill>
            <a:srgbClr val="1DBD7C"/>
          </a:solidFill>
        </p:grpSpPr>
        <p:sp>
          <p:nvSpPr>
            <p:cNvPr id="7" name="6 Elipse"/>
            <p:cNvSpPr/>
            <p:nvPr/>
          </p:nvSpPr>
          <p:spPr>
            <a:xfrm>
              <a:off x="6516142" y="4797152"/>
              <a:ext cx="1234120" cy="1199317"/>
            </a:xfrm>
            <a:prstGeom prst="ellipse">
              <a:avLst/>
            </a:prstGeom>
            <a:grpFill/>
            <a:ln w="12700">
              <a:solidFill>
                <a:srgbClr val="1DBD7C"/>
              </a:solidFill>
            </a:ln>
            <a:effectLst>
              <a:outerShdw blurRad="50800" dist="50800" dir="2400000" algn="ctr" rotWithShape="0">
                <a:srgbClr val="000000">
                  <a:alpha val="43137"/>
                </a:srgb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7 Arco"/>
            <p:cNvSpPr/>
            <p:nvPr/>
          </p:nvSpPr>
          <p:spPr>
            <a:xfrm rot="9324441">
              <a:off x="6922863" y="5292613"/>
              <a:ext cx="590183" cy="366484"/>
            </a:xfrm>
            <a:prstGeom prst="arc">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8 Elipse"/>
            <p:cNvSpPr/>
            <p:nvPr/>
          </p:nvSpPr>
          <p:spPr>
            <a:xfrm>
              <a:off x="6953452"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Elipse"/>
            <p:cNvSpPr/>
            <p:nvPr/>
          </p:nvSpPr>
          <p:spPr>
            <a:xfrm>
              <a:off x="7232908" y="5208595"/>
              <a:ext cx="56234" cy="90025"/>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1" name="Google Shape;98;p14"/>
          <p:cNvSpPr txBox="1">
            <a:spLocks/>
          </p:cNvSpPr>
          <p:nvPr/>
        </p:nvSpPr>
        <p:spPr>
          <a:xfrm>
            <a:off x="1790701" y="4400411"/>
            <a:ext cx="9039224" cy="962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buClr>
                <a:schemeClr val="dk1"/>
              </a:buClr>
              <a:buSzPts val="1100"/>
            </a:pPr>
            <a:r>
              <a:rPr lang="es-ES" sz="2000" dirty="0">
                <a:effectLst>
                  <a:outerShdw blurRad="38100" dist="38100" dir="2700000" algn="tl">
                    <a:srgbClr val="000000">
                      <a:alpha val="43137"/>
                    </a:srgbClr>
                  </a:outerShdw>
                </a:effectLst>
              </a:rPr>
              <a:t>LinkedIn</a:t>
            </a:r>
            <a:r>
              <a:rPr lang="es-ES" sz="2000" dirty="0"/>
              <a:t> : https://www.linkedin.com/in/cristina-cosma-14453b267</a:t>
            </a:r>
            <a:endParaRPr lang="es-ES" sz="2000" dirty="0">
              <a:highlight>
                <a:srgbClr val="EA9999"/>
              </a:highlight>
            </a:endParaRPr>
          </a:p>
        </p:txBody>
      </p:sp>
      <p:sp>
        <p:nvSpPr>
          <p:cNvPr id="12" name="Google Shape;98;p14"/>
          <p:cNvSpPr txBox="1">
            <a:spLocks/>
          </p:cNvSpPr>
          <p:nvPr/>
        </p:nvSpPr>
        <p:spPr>
          <a:xfrm>
            <a:off x="1790701" y="4985742"/>
            <a:ext cx="9039224" cy="962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buClr>
                <a:schemeClr val="dk1"/>
              </a:buClr>
              <a:buSzPts val="1100"/>
            </a:pPr>
            <a:r>
              <a:rPr lang="es-ES" sz="2000" dirty="0" err="1" smtClean="0">
                <a:effectLst>
                  <a:outerShdw blurRad="38100" dist="38100" dir="2700000" algn="tl">
                    <a:srgbClr val="000000">
                      <a:alpha val="43137"/>
                    </a:srgbClr>
                  </a:outerShdw>
                </a:effectLst>
              </a:rPr>
              <a:t>GitHub</a:t>
            </a:r>
            <a:r>
              <a:rPr lang="es-ES" sz="2000" dirty="0" smtClean="0">
                <a:effectLst>
                  <a:outerShdw blurRad="38100" dist="38100" dir="2700000" algn="tl">
                    <a:srgbClr val="000000">
                      <a:alpha val="43137"/>
                    </a:srgbClr>
                  </a:outerShdw>
                </a:effectLst>
              </a:rPr>
              <a:t> </a:t>
            </a:r>
            <a:r>
              <a:rPr lang="es-ES" sz="2000" dirty="0"/>
              <a:t>: </a:t>
            </a:r>
            <a:r>
              <a:rPr lang="es-ES" sz="2000" dirty="0" err="1" smtClean="0"/>
              <a:t>cristinasprogrammingadventures</a:t>
            </a:r>
            <a:endParaRPr lang="es-ES" sz="2000" dirty="0" smtClean="0"/>
          </a:p>
          <a:p>
            <a:pPr algn="ctr">
              <a:buClr>
                <a:schemeClr val="dk1"/>
              </a:buClr>
              <a:buSzPts val="1100"/>
            </a:pPr>
            <a:r>
              <a:rPr lang="es-ES" sz="2000" dirty="0" err="1" smtClean="0"/>
              <a:t>cristinacosma</a:t>
            </a:r>
            <a:endParaRPr lang="es-ES" sz="2000" dirty="0">
              <a:highlight>
                <a:srgbClr val="EA9999"/>
              </a:highlight>
            </a:endParaRPr>
          </a:p>
          <a:p>
            <a:pPr algn="ctr">
              <a:buClr>
                <a:schemeClr val="dk1"/>
              </a:buClr>
              <a:buSzPts val="1100"/>
            </a:pPr>
            <a:endParaRPr lang="es-ES" sz="2000" dirty="0">
              <a:effectLst>
                <a:outerShdw blurRad="38100" dist="38100" dir="2700000" algn="tl">
                  <a:srgbClr val="000000">
                    <a:alpha val="43137"/>
                  </a:srgbClr>
                </a:outerShdw>
              </a:effectLst>
              <a:highlight>
                <a:srgbClr val="EA9999"/>
              </a:highlight>
            </a:endParaRPr>
          </a:p>
        </p:txBody>
      </p:sp>
    </p:spTree>
    <p:extLst>
      <p:ext uri="{BB962C8B-B14F-4D97-AF65-F5344CB8AC3E}">
        <p14:creationId xmlns:p14="http://schemas.microsoft.com/office/powerpoint/2010/main" val="11017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575949" y="1877786"/>
            <a:ext cx="11054076" cy="4649560"/>
          </a:xfrm>
          <a:prstGeom prst="rect">
            <a:avLst/>
          </a:prstGeom>
          <a:noFill/>
          <a:ln>
            <a:noFill/>
          </a:ln>
        </p:spPr>
        <p:txBody>
          <a:bodyPr spcFirstLastPara="1" wrap="square" lIns="0" tIns="91425" rIns="91425" bIns="91425" anchor="t" anchorCtr="0">
            <a:noAutofit/>
          </a:bodyPr>
          <a:lstStyle/>
          <a:p>
            <a:pPr marL="139700" indent="0">
              <a:buNone/>
            </a:pPr>
            <a:r>
              <a:rPr lang="es-ES" sz="1600" b="0" dirty="0" smtClean="0"/>
              <a:t>Algunas formas en las que el </a:t>
            </a:r>
            <a:r>
              <a:rPr lang="es-ES" sz="1600" dirty="0" smtClean="0"/>
              <a:t>lenguaje puede influir </a:t>
            </a:r>
            <a:r>
              <a:rPr lang="es-ES" sz="1600" b="0" dirty="0" smtClean="0"/>
              <a:t>(continuando):</a:t>
            </a:r>
          </a:p>
          <a:p>
            <a:pPr marL="139700" indent="0">
              <a:buNone/>
            </a:pPr>
            <a:endParaRPr lang="es-ES" sz="1600" b="0" dirty="0" smtClean="0"/>
          </a:p>
          <a:p>
            <a:pPr marL="139700" indent="0">
              <a:buNone/>
            </a:pPr>
            <a:r>
              <a:rPr lang="es-ES" b="0" dirty="0" smtClean="0"/>
              <a:t>   </a:t>
            </a:r>
          </a:p>
          <a:p>
            <a:pPr marL="139700" indent="0">
              <a:buNone/>
            </a:pPr>
            <a:r>
              <a:rPr lang="es-ES" b="0" dirty="0" smtClean="0"/>
              <a:t>    2. </a:t>
            </a:r>
            <a:r>
              <a:rPr lang="es-ES" dirty="0" smtClean="0"/>
              <a:t>Transparencia y credibilidad: </a:t>
            </a:r>
            <a:r>
              <a:rPr lang="es-ES" b="0" dirty="0" smtClean="0"/>
              <a:t>El uso de un lenguaje claro, honesto y transparente puede aumentar la credibilidad del político y fortalecer la confianza de los ciudadanos en su liderazgo. Los ciudadanos valoran a los políticos que se comunican de manera abierta y transparente, y esto puede influir en su percepción y apoyo.</a:t>
            </a:r>
          </a:p>
          <a:p>
            <a:pPr marL="139700" indent="0">
              <a:buNone/>
            </a:pPr>
            <a:endParaRPr lang="es-ES" b="0" dirty="0"/>
          </a:p>
          <a:p>
            <a:pPr marL="139700" indent="0">
              <a:buNone/>
            </a:pPr>
            <a:r>
              <a:rPr lang="es-ES" b="0" dirty="0"/>
              <a:t>    3. </a:t>
            </a:r>
            <a:r>
              <a:rPr lang="es-ES" dirty="0"/>
              <a:t>Impacto en la toma de decisiones electorales</a:t>
            </a:r>
            <a:r>
              <a:rPr lang="es-ES" b="0" dirty="0"/>
              <a:t>: El lenguaje utilizado en las comunicaciones políticas puede influir en la toma de decisiones electorales de los ciudadanos. Un lenguaje persuasivo y convincente puede motivar a los votantes a apoyar al político en las urnas, mientras que un lenguaje </a:t>
            </a:r>
            <a:r>
              <a:rPr lang="es-ES" b="0" dirty="0" err="1"/>
              <a:t>polarizante</a:t>
            </a:r>
            <a:r>
              <a:rPr lang="es-ES" b="0" dirty="0"/>
              <a:t> o alienante puede tener el efecto contrario.</a:t>
            </a:r>
          </a:p>
          <a:p>
            <a:pPr marL="139700" indent="0">
              <a:buNone/>
            </a:pPr>
            <a:r>
              <a:rPr lang="es-ES" b="0" dirty="0"/>
              <a:t>    </a:t>
            </a:r>
          </a:p>
          <a:p>
            <a:pPr marL="139700" indent="0">
              <a:buNone/>
            </a:pPr>
            <a:r>
              <a:rPr lang="es-ES" b="0" dirty="0"/>
              <a:t>    4. </a:t>
            </a:r>
            <a:r>
              <a:rPr lang="es-ES" dirty="0"/>
              <a:t>Imagen pública y percepción de competencia</a:t>
            </a:r>
            <a:r>
              <a:rPr lang="es-ES" b="0" dirty="0"/>
              <a:t>: El lenguaje utilizado por un político puede contribuir a su imagen pública y a la percepción de su competencia y capacidad para gobernar. Un lenguaje claro, coherente y bien articulado puede proyectar una imagen de competencia y liderazgo, mientras que un lenguaje confuso o contradictorio puede socavar esa percepción.</a:t>
            </a:r>
          </a:p>
          <a:p>
            <a:pPr marL="139700" indent="0">
              <a:buNone/>
            </a:pPr>
            <a:endParaRPr sz="1600" dirty="0" smtClean="0"/>
          </a:p>
          <a:p>
            <a:pPr marL="0" lvl="0" indent="0">
              <a:buNone/>
            </a:pPr>
            <a:endParaRPr sz="1600" dirty="0"/>
          </a:p>
        </p:txBody>
      </p:sp>
      <p:sp>
        <p:nvSpPr>
          <p:cNvPr id="98" name="Google Shape;98;p14"/>
          <p:cNvSpPr txBox="1">
            <a:spLocks noGrp="1"/>
          </p:cNvSpPr>
          <p:nvPr>
            <p:ph type="title"/>
          </p:nvPr>
        </p:nvSpPr>
        <p:spPr>
          <a:xfrm>
            <a:off x="2187525" y="923786"/>
            <a:ext cx="7533000" cy="600214"/>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de-DE" sz="2400" dirty="0">
                <a:effectLst>
                  <a:outerShdw blurRad="38100" dist="38100" dir="2700000" algn="tl">
                    <a:srgbClr val="000000">
                      <a:alpha val="43137"/>
                    </a:srgbClr>
                  </a:outerShdw>
                </a:effectLst>
              </a:rPr>
              <a:t>Idea general </a:t>
            </a:r>
            <a:r>
              <a:rPr lang="es-ES" sz="2400" dirty="0">
                <a:effectLst>
                  <a:outerShdw blurRad="38100" dist="38100" dir="2700000" algn="tl">
                    <a:srgbClr val="000000">
                      <a:alpha val="43137"/>
                    </a:srgbClr>
                  </a:outerShdw>
                </a:effectLst>
              </a:rPr>
              <a:t>e hipótesis de </a:t>
            </a:r>
            <a:r>
              <a:rPr lang="es-ES" sz="2400" dirty="0" smtClean="0">
                <a:effectLst>
                  <a:outerShdw blurRad="38100" dist="38100" dir="2700000" algn="tl">
                    <a:srgbClr val="000000">
                      <a:alpha val="43137"/>
                    </a:srgbClr>
                  </a:outerShdw>
                </a:effectLst>
              </a:rPr>
              <a:t>partida 3/3</a:t>
            </a:r>
            <a:endParaRPr sz="2400" dirty="0">
              <a:effectLst>
                <a:outerShdw blurRad="38100" dist="38100" dir="2700000" algn="tl">
                  <a:srgbClr val="000000">
                    <a:alpha val="43137"/>
                  </a:srgbClr>
                </a:outerShdw>
              </a:effectLst>
              <a:highlight>
                <a:srgbClr val="EA9999"/>
              </a:highlight>
            </a:endParaRPr>
          </a:p>
        </p:txBody>
      </p:sp>
    </p:spTree>
    <p:extLst>
      <p:ext uri="{BB962C8B-B14F-4D97-AF65-F5344CB8AC3E}">
        <p14:creationId xmlns:p14="http://schemas.microsoft.com/office/powerpoint/2010/main" val="2504479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61" name="Google Shape;161;p18"/>
          <p:cNvSpPr txBox="1">
            <a:spLocks noGrp="1"/>
          </p:cNvSpPr>
          <p:nvPr>
            <p:ph type="title"/>
          </p:nvPr>
        </p:nvSpPr>
        <p:spPr>
          <a:xfrm>
            <a:off x="577800" y="552450"/>
            <a:ext cx="4821514" cy="5680710"/>
          </a:xfrm>
          <a:prstGeom prst="rect">
            <a:avLst/>
          </a:prstGeom>
          <a:noFill/>
          <a:ln>
            <a:noFill/>
          </a:ln>
        </p:spPr>
        <p:txBody>
          <a:bodyPr spcFirstLastPara="1" wrap="square" lIns="91425" tIns="91425" rIns="91425" bIns="91425" anchor="t" anchorCtr="0">
            <a:noAutofit/>
          </a:bodyPr>
          <a:lstStyle/>
          <a:p>
            <a:pPr marL="139700" indent="0"/>
            <a:r>
              <a:rPr lang="de-DE" sz="1800" dirty="0" smtClean="0"/>
              <a:t/>
            </a:r>
            <a:br>
              <a:rPr lang="de-DE" sz="1800" dirty="0" smtClean="0"/>
            </a:br>
            <a:r>
              <a:rPr lang="es-ES" sz="2800" dirty="0" smtClean="0">
                <a:effectLst>
                  <a:outerShdw blurRad="38100" dist="38100" dir="2700000" algn="tl">
                    <a:srgbClr val="000000">
                      <a:alpha val="43137"/>
                    </a:srgbClr>
                  </a:outerShdw>
                </a:effectLst>
              </a:rPr>
              <a:t>Puesta </a:t>
            </a:r>
            <a:r>
              <a:rPr lang="es-ES" sz="2800" dirty="0">
                <a:effectLst>
                  <a:outerShdw blurRad="38100" dist="38100" dir="2700000" algn="tl">
                    <a:srgbClr val="000000">
                      <a:alpha val="43137"/>
                    </a:srgbClr>
                  </a:outerShdw>
                </a:effectLst>
              </a:rPr>
              <a:t>en contexto, </a:t>
            </a:r>
            <a:r>
              <a:rPr lang="es-ES" sz="2800" dirty="0" smtClean="0">
                <a:effectLst>
                  <a:outerShdw blurRad="38100" dist="38100" dir="2700000" algn="tl">
                    <a:srgbClr val="000000">
                      <a:alpha val="43137"/>
                    </a:srgbClr>
                  </a:outerShdw>
                </a:effectLst>
              </a:rPr>
              <a:t/>
            </a:r>
            <a:br>
              <a:rPr lang="es-ES" sz="2800" dirty="0" smtClean="0">
                <a:effectLst>
                  <a:outerShdw blurRad="38100" dist="38100" dir="2700000" algn="tl">
                    <a:srgbClr val="000000">
                      <a:alpha val="43137"/>
                    </a:srgbClr>
                  </a:outerShdw>
                </a:effectLst>
              </a:rPr>
            </a:br>
            <a:r>
              <a:rPr lang="es-ES" sz="2800" dirty="0" smtClean="0">
                <a:effectLst>
                  <a:outerShdw blurRad="38100" dist="38100" dir="2700000" algn="tl">
                    <a:srgbClr val="000000">
                      <a:alpha val="43137"/>
                    </a:srgbClr>
                  </a:outerShdw>
                </a:effectLst>
              </a:rPr>
              <a:t>exponer </a:t>
            </a:r>
            <a:r>
              <a:rPr lang="es-ES" sz="2800" dirty="0">
                <a:effectLst>
                  <a:outerShdw blurRad="38100" dist="38100" dir="2700000" algn="tl">
                    <a:srgbClr val="000000">
                      <a:alpha val="43137"/>
                    </a:srgbClr>
                  </a:outerShdw>
                </a:effectLst>
              </a:rPr>
              <a:t>la problemática</a:t>
            </a:r>
            <a:br>
              <a:rPr lang="es-ES" sz="2800" dirty="0">
                <a:effectLst>
                  <a:outerShdw blurRad="38100" dist="38100" dir="2700000" algn="tl">
                    <a:srgbClr val="000000">
                      <a:alpha val="43137"/>
                    </a:srgbClr>
                  </a:outerShdw>
                </a:effectLst>
              </a:rPr>
            </a:br>
            <a:r>
              <a:rPr lang="es-ES" sz="2400" dirty="0"/>
              <a:t/>
            </a:r>
            <a:br>
              <a:rPr lang="es-ES" sz="2400" dirty="0"/>
            </a:br>
            <a:r>
              <a:rPr lang="es-ES" sz="1800" dirty="0"/>
              <a:t>S</a:t>
            </a:r>
            <a:r>
              <a:rPr lang="de-DE" sz="1800" dirty="0"/>
              <a:t>ant Boi de Llobregat es un municipio de la comarca  del Baix </a:t>
            </a:r>
            <a:r>
              <a:rPr lang="de-DE" sz="1800" dirty="0" smtClean="0"/>
              <a:t>Llobregat situado cerca de Barcelona con una población de 85 </a:t>
            </a:r>
            <a:r>
              <a:rPr lang="de-DE" sz="1800" dirty="0"/>
              <a:t>mil habitantes</a:t>
            </a:r>
            <a:br>
              <a:rPr lang="de-DE" sz="1800" dirty="0"/>
            </a:br>
            <a:r>
              <a:rPr lang="de-DE" sz="1800" dirty="0"/>
              <a:t/>
            </a:r>
            <a:br>
              <a:rPr lang="de-DE" sz="1800" dirty="0"/>
            </a:br>
            <a:r>
              <a:rPr lang="de-DE" sz="1800" dirty="0" smtClean="0"/>
              <a:t>La f</a:t>
            </a:r>
            <a:r>
              <a:rPr lang="es-ES" sz="1800" dirty="0" err="1" smtClean="0"/>
              <a:t>uente</a:t>
            </a:r>
            <a:r>
              <a:rPr lang="es-ES" sz="1800" dirty="0" smtClean="0"/>
              <a:t> </a:t>
            </a:r>
            <a:r>
              <a:rPr lang="es-ES" sz="1800" dirty="0"/>
              <a:t>de </a:t>
            </a:r>
            <a:r>
              <a:rPr lang="es-ES" sz="1800" dirty="0" smtClean="0"/>
              <a:t>textos para este proyecto es : </a:t>
            </a:r>
            <a:br>
              <a:rPr lang="es-ES" sz="1800" dirty="0" smtClean="0"/>
            </a:br>
            <a:r>
              <a:rPr lang="es-ES" sz="1800" dirty="0" smtClean="0"/>
              <a:t>el periódico local mensual </a:t>
            </a:r>
            <a:r>
              <a:rPr lang="es-ES" sz="1800" i="1" dirty="0" err="1" smtClean="0">
                <a:effectLst>
                  <a:outerShdw blurRad="38100" dist="38100" dir="2700000" algn="tl">
                    <a:srgbClr val="000000">
                      <a:alpha val="43137"/>
                    </a:srgbClr>
                  </a:outerShdw>
                </a:effectLst>
              </a:rPr>
              <a:t>Viure</a:t>
            </a:r>
            <a:r>
              <a:rPr lang="es-ES" sz="1800" i="1" dirty="0" smtClean="0">
                <a:effectLst>
                  <a:outerShdw blurRad="38100" dist="38100" dir="2700000" algn="tl">
                    <a:srgbClr val="000000">
                      <a:alpha val="43137"/>
                    </a:srgbClr>
                  </a:outerShdw>
                </a:effectLst>
              </a:rPr>
              <a:t> </a:t>
            </a:r>
            <a:r>
              <a:rPr lang="es-ES" sz="1800" i="1" dirty="0" err="1" smtClean="0">
                <a:effectLst>
                  <a:outerShdw blurRad="38100" dist="38100" dir="2700000" algn="tl">
                    <a:srgbClr val="000000">
                      <a:alpha val="43137"/>
                    </a:srgbClr>
                  </a:outerShdw>
                </a:effectLst>
              </a:rPr>
              <a:t>Sant</a:t>
            </a:r>
            <a:r>
              <a:rPr lang="es-ES" sz="1800" i="1" dirty="0" smtClean="0">
                <a:effectLst>
                  <a:outerShdw blurRad="38100" dist="38100" dir="2700000" algn="tl">
                    <a:srgbClr val="000000">
                      <a:alpha val="43137"/>
                    </a:srgbClr>
                  </a:outerShdw>
                </a:effectLst>
              </a:rPr>
              <a:t> </a:t>
            </a:r>
            <a:r>
              <a:rPr lang="es-ES" sz="1800" i="1" dirty="0" err="1" smtClean="0">
                <a:effectLst>
                  <a:outerShdw blurRad="38100" dist="38100" dir="2700000" algn="tl">
                    <a:srgbClr val="000000">
                      <a:alpha val="43137"/>
                    </a:srgbClr>
                  </a:outerShdw>
                </a:effectLst>
              </a:rPr>
              <a:t>Boi</a:t>
            </a:r>
            <a:r>
              <a:rPr lang="es-ES" sz="1800" i="1" dirty="0" smtClean="0">
                <a:effectLst>
                  <a:outerShdw blurRad="38100" dist="38100" dir="2700000" algn="tl">
                    <a:srgbClr val="000000">
                      <a:alpha val="43137"/>
                    </a:srgbClr>
                  </a:outerShdw>
                </a:effectLst>
              </a:rPr>
              <a:t/>
            </a:r>
            <a:br>
              <a:rPr lang="es-ES" sz="1800" i="1" dirty="0" smtClean="0">
                <a:effectLst>
                  <a:outerShdw blurRad="38100" dist="38100" dir="2700000" algn="tl">
                    <a:srgbClr val="000000">
                      <a:alpha val="43137"/>
                    </a:srgbClr>
                  </a:outerShdw>
                </a:effectLst>
              </a:rPr>
            </a:br>
            <a:r>
              <a:rPr lang="es-ES" sz="1800" dirty="0" smtClean="0">
                <a:effectLst>
                  <a:outerShdw blurRad="38100" dist="38100" dir="2700000" algn="tl">
                    <a:srgbClr val="000000">
                      <a:alpha val="43137"/>
                    </a:srgbClr>
                  </a:outerShdw>
                </a:effectLst>
              </a:rPr>
              <a:t/>
            </a:r>
            <a:br>
              <a:rPr lang="es-ES" sz="1800" dirty="0" smtClean="0">
                <a:effectLst>
                  <a:outerShdw blurRad="38100" dist="38100" dir="2700000" algn="tl">
                    <a:srgbClr val="000000">
                      <a:alpha val="43137"/>
                    </a:srgbClr>
                  </a:outerShdw>
                </a:effectLst>
              </a:rPr>
            </a:br>
            <a:r>
              <a:rPr lang="es-ES" sz="1400" dirty="0" err="1" smtClean="0"/>
              <a:t>url</a:t>
            </a:r>
            <a:r>
              <a:rPr lang="es-ES" sz="1400" dirty="0" smtClean="0"/>
              <a:t> </a:t>
            </a:r>
            <a:r>
              <a:rPr lang="es-ES" sz="1400" dirty="0"/>
              <a:t>= </a:t>
            </a:r>
            <a:r>
              <a:rPr lang="es-ES" sz="1400" dirty="0" smtClean="0"/>
              <a:t>"</a:t>
            </a:r>
            <a:r>
              <a:rPr lang="es-ES" sz="1400" dirty="0"/>
              <a:t>https://www.santboi.cat/Publi013.nsf/ca-VistaWebSumari-BASE?ReadForm&amp;Clau=</a:t>
            </a:r>
            <a:r>
              <a:rPr lang="es-ES" sz="1400" dirty="0">
                <a:effectLst>
                  <a:outerShdw blurRad="38100" dist="38100" dir="2700000" algn="tl">
                    <a:srgbClr val="000000">
                      <a:alpha val="43137"/>
                    </a:srgbClr>
                  </a:outerShdw>
                </a:effectLst>
              </a:rPr>
              <a:t>ViureSantBoi</a:t>
            </a:r>
            <a:r>
              <a:rPr lang="es-ES" sz="1400" dirty="0"/>
              <a:t>&amp;Idioma=ca&amp;ReadForm&amp;Clau=ViureSantBoi&amp;Idioma=ca"</a:t>
            </a:r>
            <a:r>
              <a:rPr lang="es-ES" sz="1600" dirty="0"/>
              <a:t/>
            </a:r>
            <a:br>
              <a:rPr lang="es-ES" sz="1600" dirty="0"/>
            </a:br>
            <a:endParaRPr sz="1600" dirty="0"/>
          </a:p>
        </p:txBody>
      </p:sp>
      <p:sp>
        <p:nvSpPr>
          <p:cNvPr id="162" name="Google Shape;162;p18"/>
          <p:cNvSpPr txBox="1">
            <a:spLocks noGrp="1"/>
          </p:cNvSpPr>
          <p:nvPr>
            <p:ph type="sldNum" idx="12"/>
          </p:nvPr>
        </p:nvSpPr>
        <p:spPr>
          <a:xfrm>
            <a:off x="441675" y="6472475"/>
            <a:ext cx="363600" cy="175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de-DE"/>
              <a:t>8</a:t>
            </a:fld>
            <a:endParaRPr/>
          </a:p>
        </p:txBody>
      </p:sp>
      <p:pic>
        <p:nvPicPr>
          <p:cNvPr id="164" name="Google Shape;164;p18"/>
          <p:cNvPicPr preferRelativeResize="0"/>
          <p:nvPr/>
        </p:nvPicPr>
        <p:blipFill rotWithShape="1">
          <a:blip r:embed="rId3">
            <a:extLst>
              <a:ext uri="{28A0092B-C50C-407E-A947-70E740481C1C}">
                <a14:useLocalDpi xmlns:a14="http://schemas.microsoft.com/office/drawing/2010/main" val="0"/>
              </a:ext>
            </a:extLst>
          </a:blip>
          <a:srcRect r="11784" b="8136"/>
          <a:stretch/>
        </p:blipFill>
        <p:spPr>
          <a:xfrm>
            <a:off x="5549900" y="1244600"/>
            <a:ext cx="6618288" cy="4415583"/>
          </a:xfrm>
          <a:prstGeom prst="parallelogram">
            <a:avLst>
              <a:gd name="adj" fmla="val 0"/>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Google Shape;98;p14"/>
          <p:cNvSpPr txBox="1">
            <a:spLocks/>
          </p:cNvSpPr>
          <p:nvPr/>
        </p:nvSpPr>
        <p:spPr>
          <a:xfrm>
            <a:off x="0" y="134616"/>
            <a:ext cx="12168188" cy="600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lnSpc>
                <a:spcPct val="100000"/>
              </a:lnSpc>
              <a:buSzPts val="1100"/>
            </a:pPr>
            <a:r>
              <a:rPr lang="de-DE" dirty="0" smtClean="0">
                <a:effectLst>
                  <a:outerShdw blurRad="38100" dist="38100" dir="2700000" algn="tl">
                    <a:srgbClr val="000000">
                      <a:alpha val="43137"/>
                    </a:srgbClr>
                  </a:outerShdw>
                </a:effectLst>
              </a:rPr>
              <a:t>Personalidades</a:t>
            </a:r>
            <a:r>
              <a:rPr lang="de-DE" dirty="0" smtClean="0"/>
              <a:t> políticas y </a:t>
            </a:r>
            <a:r>
              <a:rPr lang="de-DE" dirty="0" smtClean="0">
                <a:effectLst>
                  <a:outerShdw blurRad="38100" dist="38100" dir="2700000" algn="tl">
                    <a:srgbClr val="000000">
                      <a:alpha val="43137"/>
                    </a:srgbClr>
                  </a:outerShdw>
                </a:effectLst>
              </a:rPr>
              <a:t>partidos</a:t>
            </a:r>
            <a:r>
              <a:rPr lang="de-DE" dirty="0" smtClean="0"/>
              <a:t> cuyos textos se analizan</a:t>
            </a:r>
            <a:endParaRPr lang="de-DE" dirty="0"/>
          </a:p>
        </p:txBody>
      </p:sp>
      <p:pic>
        <p:nvPicPr>
          <p:cNvPr id="11" name="Picture 1" descr="C:\Users\Buba\Documents\CURSOS-PROGRAMACION\IT-Academy\IT-DATA-SCIENCE\DS-Proyecto\Imagenes_diapos\Personas_Ayuntamiento\Lluisa_ALC_2014_sept.jpg"/>
          <p:cNvPicPr>
            <a:picLocks noChangeAspect="1" noChangeArrowheads="1"/>
          </p:cNvPicPr>
          <p:nvPr/>
        </p:nvPicPr>
        <p:blipFill rotWithShape="1">
          <a:blip r:embed="rId2">
            <a:extLst>
              <a:ext uri="{28A0092B-C50C-407E-A947-70E740481C1C}">
                <a14:useLocalDpi xmlns:a14="http://schemas.microsoft.com/office/drawing/2010/main" val="0"/>
              </a:ext>
            </a:extLst>
          </a:blip>
          <a:srcRect b="3035"/>
          <a:stretch/>
        </p:blipFill>
        <p:spPr bwMode="auto">
          <a:xfrm>
            <a:off x="729017" y="1304295"/>
            <a:ext cx="881386" cy="1245506"/>
          </a:xfrm>
          <a:prstGeom prst="rect">
            <a:avLst/>
          </a:prstGeom>
          <a:noFill/>
          <a:effectLst>
            <a:outerShdw blurRad="50800" dist="63500" dir="2400000" algn="ctr" rotWithShape="0">
              <a:schemeClr val="accent3">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13" name="Google Shape;98;p14"/>
          <p:cNvSpPr txBox="1">
            <a:spLocks/>
          </p:cNvSpPr>
          <p:nvPr/>
        </p:nvSpPr>
        <p:spPr>
          <a:xfrm>
            <a:off x="146957" y="824592"/>
            <a:ext cx="12021231" cy="4260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200"/>
              <a:buFont typeface="Arial"/>
              <a:buNone/>
              <a:defRPr sz="22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666666"/>
                </a:solidFill>
                <a:latin typeface="Arial"/>
                <a:ea typeface="Arial"/>
                <a:cs typeface="Arial"/>
                <a:sym typeface="Arial"/>
              </a:defRPr>
            </a:lvl9pPr>
          </a:lstStyle>
          <a:p>
            <a:pPr algn="ctr">
              <a:lnSpc>
                <a:spcPct val="100000"/>
              </a:lnSpc>
              <a:buSzPts val="1100"/>
            </a:pPr>
            <a:r>
              <a:rPr lang="de-DE" sz="1800" dirty="0" smtClean="0"/>
              <a:t>A partir del </a:t>
            </a:r>
            <a:r>
              <a:rPr lang="de-DE" sz="1800" i="1" dirty="0" smtClean="0"/>
              <a:t>Viure Sant Boi </a:t>
            </a:r>
            <a:r>
              <a:rPr lang="de-DE" sz="1800" dirty="0" smtClean="0"/>
              <a:t>2022 - 2023</a:t>
            </a:r>
            <a:endParaRPr lang="de-DE" sz="1800" dirty="0"/>
          </a:p>
        </p:txBody>
      </p:sp>
      <p:pic>
        <p:nvPicPr>
          <p:cNvPr id="15" name="Picture 2" descr="C:\Users\Buba\Documents\CURSOS-PROGRAMACION\IT-Academy\IT-DATA-SCIENCE\DS-Proyecto\Imagenes_diapos\Personas_Ayuntamiento\Jose-Manuel-Gonzalez.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8000"/>
                    </a14:imgEffect>
                  </a14:imgLayer>
                </a14:imgProps>
              </a:ext>
              <a:ext uri="{28A0092B-C50C-407E-A947-70E740481C1C}">
                <a14:useLocalDpi xmlns:a14="http://schemas.microsoft.com/office/drawing/2010/main" val="0"/>
              </a:ext>
            </a:extLst>
          </a:blip>
          <a:srcRect l="5002" t="1" r="4438" b="4436"/>
          <a:stretch/>
        </p:blipFill>
        <p:spPr bwMode="auto">
          <a:xfrm>
            <a:off x="7452898" y="1483788"/>
            <a:ext cx="802823" cy="1066014"/>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16" name="Picture 2" descr="C:\Users\Buba\Documents\CURSOS-PROGRAMACION\IT-Academy\IT-DATA-SCIENCE\DS-Proyecto\Imagenes_diapos\Personas_Ayuntamiento\Marc-Aguila.jp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9000"/>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8576857" y="1524387"/>
            <a:ext cx="824330" cy="1037282"/>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17" name="Picture 2" descr="C:\Users\Buba\Documents\CURSOS-PROGRAMACION\IT-Academy\IT-DATA-SCIENCE\DS-Proyecto\Imagenes_diapos\Personas_Ayuntamiento\olga-puertas-2.jpg"/>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2000" contrast="2000"/>
                    </a14:imgEffect>
                  </a14:imgLayer>
                </a14:imgProps>
              </a:ext>
              <a:ext uri="{28A0092B-C50C-407E-A947-70E740481C1C}">
                <a14:useLocalDpi xmlns:a14="http://schemas.microsoft.com/office/drawing/2010/main" val="0"/>
              </a:ext>
            </a:extLst>
          </a:blip>
          <a:srcRect l="3245"/>
          <a:stretch/>
        </p:blipFill>
        <p:spPr bwMode="auto">
          <a:xfrm>
            <a:off x="10829395" y="3347638"/>
            <a:ext cx="819965" cy="1049071"/>
          </a:xfrm>
          <a:prstGeom prst="rect">
            <a:avLst/>
          </a:prstGeom>
          <a:noFill/>
          <a:effectLst>
            <a:outerShdw blurRad="50800" dist="63500" dir="2400000" algn="ctr" rotWithShape="0">
              <a:schemeClr val="accent4">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18" name="Picture 2" descr="C:\Users\Buba\Documents\CURSOS-PROGRAMACION\IT-Academy\IT-DATA-SCIENCE\DS-Proyecto\Imagenes_diapos\Personas_Ayuntamiento\Miquel-Salip-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3887" y="3334600"/>
            <a:ext cx="824330" cy="1037283"/>
          </a:xfrm>
          <a:prstGeom prst="rect">
            <a:avLst/>
          </a:prstGeom>
          <a:noFill/>
          <a:effectLst>
            <a:outerShdw blurRad="50800" dist="63500" dir="2400000" algn="ctr" rotWithShape="0">
              <a:srgbClr val="FFC000"/>
            </a:outerShdw>
          </a:effectLst>
          <a:extLst>
            <a:ext uri="{909E8E84-426E-40DD-AFC4-6F175D3DCCD1}">
              <a14:hiddenFill xmlns:a14="http://schemas.microsoft.com/office/drawing/2010/main">
                <a:solidFill>
                  <a:srgbClr val="FFFFFF"/>
                </a:solidFill>
              </a14:hiddenFill>
            </a:ext>
          </a:extLst>
        </p:spPr>
      </p:pic>
      <p:pic>
        <p:nvPicPr>
          <p:cNvPr id="19" name="Picture 2" descr="C:\Users\Buba\Documents\CURSOS-PROGRAMACION\IT-Academy\IT-DATA-SCIENCE\DS-Proyecto\Imagenes_diapos\Personas_Ayuntamiento\Andrea-Martinez.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2251" y="3334600"/>
            <a:ext cx="824331" cy="1037283"/>
          </a:xfrm>
          <a:prstGeom prst="rect">
            <a:avLst/>
          </a:prstGeom>
          <a:noFill/>
          <a:effectLst>
            <a:outerShdw blurRad="50800" dist="63500" dir="2400000" algn="ctr" rotWithShape="0">
              <a:srgbClr val="FFC000"/>
            </a:outerShdw>
          </a:effectLst>
          <a:extLst>
            <a:ext uri="{909E8E84-426E-40DD-AFC4-6F175D3DCCD1}">
              <a14:hiddenFill xmlns:a14="http://schemas.microsoft.com/office/drawing/2010/main">
                <a:solidFill>
                  <a:srgbClr val="FFFFFF"/>
                </a:solidFill>
              </a14:hiddenFill>
            </a:ext>
          </a:extLst>
        </p:spPr>
      </p:pic>
      <p:pic>
        <p:nvPicPr>
          <p:cNvPr id="21" name="Picture 2" descr="C:\Users\Buba\Documents\CURSOS-PROGRAMACION\IT-Academy\IT-DATA-SCIENCE\DS-Proyecto\Imagenes_diapos\Personas_Ayuntamiento\Alex_Perez.jpg"/>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645655" y="5221842"/>
            <a:ext cx="803691" cy="1037283"/>
          </a:xfrm>
          <a:prstGeom prst="rect">
            <a:avLst/>
          </a:prstGeom>
          <a:noFill/>
          <a:effectLst>
            <a:outerShdw blurRad="50800" dist="63500" dir="2400000" algn="ctr" rotWithShape="0">
              <a:srgbClr val="C00000"/>
            </a:outerShdw>
          </a:effectLst>
          <a:extLst>
            <a:ext uri="{909E8E84-426E-40DD-AFC4-6F175D3DCCD1}">
              <a14:hiddenFill xmlns:a14="http://schemas.microsoft.com/office/drawing/2010/main">
                <a:solidFill>
                  <a:srgbClr val="FFFFFF"/>
                </a:solidFill>
              </a14:hiddenFill>
            </a:ext>
          </a:extLst>
        </p:spPr>
      </p:pic>
      <p:pic>
        <p:nvPicPr>
          <p:cNvPr id="22" name="Picture 3" descr="C:\Users\Buba\Documents\CURSOS-PROGRAMACION\IT-Academy\IT-DATA-SCIENCE\DS-Proyecto\Imagenes_diapos\Personas_Ayuntamiento\Lluis-Tejedor.jpg"/>
          <p:cNvPicPr>
            <a:picLocks noChangeAspect="1" noChangeArrowheads="1"/>
          </p:cNvPicPr>
          <p:nvPr/>
        </p:nvPicPr>
        <p:blipFill rotWithShape="1">
          <a:blip r:embed="rId12">
            <a:extLst>
              <a:ext uri="{28A0092B-C50C-407E-A947-70E740481C1C}">
                <a14:useLocalDpi xmlns:a14="http://schemas.microsoft.com/office/drawing/2010/main" val="0"/>
              </a:ext>
            </a:extLst>
          </a:blip>
          <a:srcRect r="6807"/>
          <a:stretch/>
        </p:blipFill>
        <p:spPr bwMode="auto">
          <a:xfrm>
            <a:off x="8018084" y="3345656"/>
            <a:ext cx="754846" cy="1019220"/>
          </a:xfrm>
          <a:prstGeom prst="rect">
            <a:avLst/>
          </a:prstGeom>
          <a:noFill/>
          <a:effectLst>
            <a:outerShdw blurRad="50800" dist="63500" dir="2400000" algn="ctr" rotWithShape="0">
              <a:srgbClr val="EC9514"/>
            </a:outerShdw>
          </a:effectLst>
          <a:extLst>
            <a:ext uri="{909E8E84-426E-40DD-AFC4-6F175D3DCCD1}">
              <a14:hiddenFill xmlns:a14="http://schemas.microsoft.com/office/drawing/2010/main">
                <a:solidFill>
                  <a:srgbClr val="FFFFFF"/>
                </a:solidFill>
              </a14:hiddenFill>
            </a:ext>
          </a:extLst>
        </p:spPr>
      </p:pic>
      <p:pic>
        <p:nvPicPr>
          <p:cNvPr id="6146" name="Picture 2" descr="C:\Users\Buba\Documents\CURSOS-PROGRAMACION\IT-Academy\IT-DATA-SCIENCE\DS-Proyecto\Imagenes_diapos\Personas_Ayuntamiento\Alba-Martinez.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6536" y="5193679"/>
            <a:ext cx="831021" cy="1045702"/>
          </a:xfrm>
          <a:prstGeom prst="rect">
            <a:avLst/>
          </a:prstGeom>
          <a:noFill/>
          <a:effectLst>
            <a:outerShdw blurRad="50800" dist="63500" dir="2400000" algn="ctr" rotWithShape="0">
              <a:srgbClr val="CF97C3"/>
            </a:outerShdw>
          </a:effectLst>
          <a:extLst>
            <a:ext uri="{909E8E84-426E-40DD-AFC4-6F175D3DCCD1}">
              <a14:hiddenFill xmlns:a14="http://schemas.microsoft.com/office/drawing/2010/main">
                <a:solidFill>
                  <a:srgbClr val="FFFFFF"/>
                </a:solidFill>
              </a14:hiddenFill>
            </a:ext>
          </a:extLst>
        </p:spPr>
      </p:pic>
      <p:pic>
        <p:nvPicPr>
          <p:cNvPr id="6148" name="Picture 4" descr="C:\Users\Buba\Documents\CURSOS-PROGRAMACION\IT-Academy\IT-DATA-SCIENCE\DS-Proyecto\Imagenes_diapos\Personas_Ayuntamiento\Salut-Gonzalez.jpg"/>
          <p:cNvPicPr>
            <a:picLocks noChangeAspect="1" noChangeArrowheads="1"/>
          </p:cNvPicPr>
          <p:nvPr/>
        </p:nvPicPr>
        <p:blipFill rotWithShape="1">
          <a:blip r:embed="rId14">
            <a:extLst>
              <a:ext uri="{28A0092B-C50C-407E-A947-70E740481C1C}">
                <a14:useLocalDpi xmlns:a14="http://schemas.microsoft.com/office/drawing/2010/main" val="0"/>
              </a:ext>
            </a:extLst>
          </a:blip>
          <a:srcRect l="8980"/>
          <a:stretch/>
        </p:blipFill>
        <p:spPr bwMode="auto">
          <a:xfrm>
            <a:off x="5317749" y="1504100"/>
            <a:ext cx="756401" cy="1045702"/>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6149" name="Picture 5" descr="C:\Users\Buba\Documents\CURSOS-PROGRAMACION\IT-Academy\IT-DATA-SCIENCE\DS-Proyecto\Imagenes_diapos\Personas_Ayuntamiento\Sensi-Dominguez.jpg"/>
          <p:cNvPicPr>
            <a:picLocks noChangeAspect="1" noChangeArrowheads="1"/>
          </p:cNvPicPr>
          <p:nvPr/>
        </p:nvPicPr>
        <p:blipFill rotWithShape="1">
          <a:blip r:embed="rId15">
            <a:extLst>
              <a:ext uri="{28A0092B-C50C-407E-A947-70E740481C1C}">
                <a14:useLocalDpi xmlns:a14="http://schemas.microsoft.com/office/drawing/2010/main" val="0"/>
              </a:ext>
            </a:extLst>
          </a:blip>
          <a:srcRect l="6578"/>
          <a:stretch/>
        </p:blipFill>
        <p:spPr bwMode="auto">
          <a:xfrm>
            <a:off x="6348538" y="1504100"/>
            <a:ext cx="776360" cy="1045702"/>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6150" name="Picture 6" descr="C:\Users\Buba\Documents\CURSOS-PROGRAMACION\IT-Academy\IT-DATA-SCIENCE\DS-Proyecto\Imagenes_diapos\Personas_Ayuntamiento\Xavier-Alejandre.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8869" y="5201948"/>
            <a:ext cx="831021" cy="1045702"/>
          </a:xfrm>
          <a:prstGeom prst="rect">
            <a:avLst/>
          </a:prstGeom>
          <a:noFill/>
          <a:effectLst>
            <a:outerShdw blurRad="50800" dist="63500" dir="2400000" algn="ctr" rotWithShape="0">
              <a:srgbClr val="CF97C3"/>
            </a:outerShdw>
          </a:effectLst>
          <a:extLst>
            <a:ext uri="{909E8E84-426E-40DD-AFC4-6F175D3DCCD1}">
              <a14:hiddenFill xmlns:a14="http://schemas.microsoft.com/office/drawing/2010/main">
                <a:solidFill>
                  <a:srgbClr val="FFFFFF"/>
                </a:solidFill>
              </a14:hiddenFill>
            </a:ext>
          </a:extLst>
        </p:spPr>
      </p:pic>
      <p:pic>
        <p:nvPicPr>
          <p:cNvPr id="6151" name="Picture 7" descr="C:\Users\Buba\Documents\CURSOS-PROGRAMACION\IT-Academy\IT-DATA-SCIENCE\DS-Proyecto\Imagenes_diapos\Personas_Ayuntamiento\Daniel-Martinez.jpg"/>
          <p:cNvPicPr>
            <a:picLocks noChangeAspect="1" noChangeArrowheads="1"/>
          </p:cNvPicPr>
          <p:nvPr/>
        </p:nvPicPr>
        <p:blipFill rotWithShape="1">
          <a:blip r:embed="rId17">
            <a:extLst>
              <a:ext uri="{28A0092B-C50C-407E-A947-70E740481C1C}">
                <a14:useLocalDpi xmlns:a14="http://schemas.microsoft.com/office/drawing/2010/main" val="0"/>
              </a:ext>
            </a:extLst>
          </a:blip>
          <a:srcRect r="7870" b="1524"/>
          <a:stretch/>
        </p:blipFill>
        <p:spPr bwMode="auto">
          <a:xfrm>
            <a:off x="4561730" y="5193679"/>
            <a:ext cx="777475" cy="1045701"/>
          </a:xfrm>
          <a:prstGeom prst="rect">
            <a:avLst/>
          </a:prstGeom>
          <a:noFill/>
          <a:effectLst>
            <a:outerShdw blurRad="50800" dist="63500" dir="2400000" algn="ctr" rotWithShape="0">
              <a:srgbClr val="C00000"/>
            </a:outerShdw>
          </a:effectLst>
          <a:extLst>
            <a:ext uri="{909E8E84-426E-40DD-AFC4-6F175D3DCCD1}">
              <a14:hiddenFill xmlns:a14="http://schemas.microsoft.com/office/drawing/2010/main">
                <a:solidFill>
                  <a:srgbClr val="FFFFFF"/>
                </a:solidFill>
              </a14:hiddenFill>
            </a:ext>
          </a:extLst>
        </p:spPr>
      </p:pic>
      <p:pic>
        <p:nvPicPr>
          <p:cNvPr id="6153" name="Picture 9"/>
          <p:cNvPicPr>
            <a:picLocks noChangeAspect="1" noChangeArrowheads="1"/>
          </p:cNvPicPr>
          <p:nvPr/>
        </p:nvPicPr>
        <p:blipFill rotWithShape="1">
          <a:blip r:embed="rId18">
            <a:extLst>
              <a:ext uri="{28A0092B-C50C-407E-A947-70E740481C1C}">
                <a14:useLocalDpi xmlns:a14="http://schemas.microsoft.com/office/drawing/2010/main" val="0"/>
              </a:ext>
            </a:extLst>
          </a:blip>
          <a:srcRect b="5211"/>
          <a:stretch/>
        </p:blipFill>
        <p:spPr bwMode="auto">
          <a:xfrm>
            <a:off x="801290" y="3325843"/>
            <a:ext cx="740078" cy="1039033"/>
          </a:xfrm>
          <a:prstGeom prst="rect">
            <a:avLst/>
          </a:prstGeom>
          <a:noFill/>
          <a:effectLst>
            <a:outerShdw blurRad="50800" dist="63500" dir="2400000" algn="ctr" rotWithShape="0">
              <a:srgbClr val="FFC000"/>
            </a:outerShdw>
          </a:effectLst>
          <a:extLst>
            <a:ext uri="{909E8E84-426E-40DD-AFC4-6F175D3DCCD1}">
              <a14:hiddenFill xmlns:a14="http://schemas.microsoft.com/office/drawing/2010/main">
                <a:solidFill>
                  <a:srgbClr val="FFFFFF"/>
                </a:solidFill>
              </a14:hiddenFill>
            </a:ext>
          </a:extLst>
        </p:spPr>
      </p:pic>
      <p:pic>
        <p:nvPicPr>
          <p:cNvPr id="6154" name="Picture 10" descr="C:\Users\Buba\Documents\CURSOS-PROGRAMACION\IT-Academy\IT-DATA-SCIENCE\DS-Proyecto\Imagenes_diapos\Personas_Ayuntamiento\Jorge-Romero-1.jpg"/>
          <p:cNvPicPr>
            <a:picLocks noChangeAspect="1" noChangeArrowheads="1"/>
          </p:cNvPicPr>
          <p:nvPr/>
        </p:nvPicPr>
        <p:blipFill rotWithShape="1">
          <a:blip r:embed="rId19">
            <a:extLst>
              <a:ext uri="{28A0092B-C50C-407E-A947-70E740481C1C}">
                <a14:useLocalDpi xmlns:a14="http://schemas.microsoft.com/office/drawing/2010/main" val="0"/>
              </a:ext>
            </a:extLst>
          </a:blip>
          <a:srcRect l="5425"/>
          <a:stretch/>
        </p:blipFill>
        <p:spPr bwMode="auto">
          <a:xfrm>
            <a:off x="3018258" y="5201948"/>
            <a:ext cx="785943" cy="1045702"/>
          </a:xfrm>
          <a:prstGeom prst="rect">
            <a:avLst/>
          </a:prstGeom>
          <a:noFill/>
          <a:effectLst>
            <a:outerShdw blurRad="50800" dist="63500" dir="2400000" algn="ctr" rotWithShape="0">
              <a:srgbClr val="CF97C3"/>
            </a:outerShdw>
          </a:effectLst>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9044999" y="4415313"/>
            <a:ext cx="1128550" cy="400110"/>
          </a:xfrm>
          <a:prstGeom prst="rect">
            <a:avLst/>
          </a:prstGeom>
          <a:noFill/>
        </p:spPr>
        <p:txBody>
          <a:bodyPr wrap="square" rtlCol="0">
            <a:spAutoFit/>
          </a:bodyPr>
          <a:lstStyle/>
          <a:p>
            <a:r>
              <a:rPr lang="es-ES" sz="1000" dirty="0"/>
              <a:t>Carles </a:t>
            </a:r>
            <a:r>
              <a:rPr lang="es-ES" sz="1000" dirty="0" err="1"/>
              <a:t>Campdepadrós</a:t>
            </a:r>
            <a:endParaRPr lang="es-ES" sz="1000" dirty="0">
              <a:latin typeface="Helvetica Neue" panose="020B0604020202020204" charset="0"/>
            </a:endParaRPr>
          </a:p>
        </p:txBody>
      </p:sp>
      <p:sp>
        <p:nvSpPr>
          <p:cNvPr id="31" name="30 CuadroTexto"/>
          <p:cNvSpPr txBox="1"/>
          <p:nvPr/>
        </p:nvSpPr>
        <p:spPr>
          <a:xfrm>
            <a:off x="2995274" y="4408743"/>
            <a:ext cx="831021" cy="400110"/>
          </a:xfrm>
          <a:prstGeom prst="rect">
            <a:avLst/>
          </a:prstGeom>
          <a:noFill/>
        </p:spPr>
        <p:txBody>
          <a:bodyPr wrap="square" rtlCol="0">
            <a:spAutoFit/>
          </a:bodyPr>
          <a:lstStyle/>
          <a:p>
            <a:r>
              <a:rPr lang="es-ES" sz="1000" dirty="0"/>
              <a:t>Andrea Martínez</a:t>
            </a:r>
            <a:endParaRPr lang="es-ES" sz="1000" dirty="0">
              <a:latin typeface="Helvetica Neue" panose="020B0604020202020204" charset="0"/>
            </a:endParaRPr>
          </a:p>
        </p:txBody>
      </p:sp>
      <p:pic>
        <p:nvPicPr>
          <p:cNvPr id="6155" name="Picture 11" descr="C:\Users\Buba\Documents\CURSOS-PROGRAMACION\IT-Academy\IT-DATA-SCIENCE\DS-Proyecto\Imagenes_diapos\Personas_Ayuntamiento\Antonia_Barragan.jpg"/>
          <p:cNvPicPr>
            <a:picLocks noChangeAspect="1" noChangeArrowheads="1"/>
          </p:cNvPicPr>
          <p:nvPr/>
        </p:nvPicPr>
        <p:blipFill rotWithShape="1">
          <a:blip r:embed="rId20">
            <a:extLst>
              <a:ext uri="{BEBA8EAE-BF5A-486C-A8C5-ECC9F3942E4B}">
                <a14:imgProps xmlns:a14="http://schemas.microsoft.com/office/drawing/2010/main">
                  <a14:imgLayer r:embed="rId21">
                    <a14:imgEffect>
                      <a14:brightnessContrast bright="4000"/>
                    </a14:imgEffect>
                  </a14:imgLayer>
                </a14:imgProps>
              </a:ext>
              <a:ext uri="{28A0092B-C50C-407E-A947-70E740481C1C}">
                <a14:useLocalDpi xmlns:a14="http://schemas.microsoft.com/office/drawing/2010/main" val="0"/>
              </a:ext>
            </a:extLst>
          </a:blip>
          <a:srcRect l="7717"/>
          <a:stretch/>
        </p:blipFill>
        <p:spPr bwMode="auto">
          <a:xfrm>
            <a:off x="9771053" y="1548684"/>
            <a:ext cx="766893" cy="1045702"/>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6156" name="Picture 12" descr="C:\Users\Buba\Documents\CURSOS-PROGRAMACION\IT-Academy\IT-DATA-SCIENCE\DS-Proyecto\Imagenes_diapos\Personas_Ayuntamiento\Carles-Campdepadros.jpg"/>
          <p:cNvPicPr>
            <a:picLocks noChangeAspect="1" noChangeArrowheads="1"/>
          </p:cNvPicPr>
          <p:nvPr/>
        </p:nvPicPr>
        <p:blipFill rotWithShape="1">
          <a:blip r:embed="rId22">
            <a:extLst>
              <a:ext uri="{28A0092B-C50C-407E-A947-70E740481C1C}">
                <a14:useLocalDpi xmlns:a14="http://schemas.microsoft.com/office/drawing/2010/main" val="0"/>
              </a:ext>
            </a:extLst>
          </a:blip>
          <a:srcRect l="12699"/>
          <a:stretch/>
        </p:blipFill>
        <p:spPr bwMode="auto">
          <a:xfrm>
            <a:off x="9099517" y="3347222"/>
            <a:ext cx="723486" cy="1042812"/>
          </a:xfrm>
          <a:prstGeom prst="rect">
            <a:avLst/>
          </a:prstGeom>
          <a:noFill/>
          <a:effectLst>
            <a:outerShdw blurRad="50800" dist="63500" dir="2400000" algn="ctr" rotWithShape="0">
              <a:srgbClr val="EC9514"/>
            </a:outerShdw>
          </a:effectLst>
          <a:extLst>
            <a:ext uri="{909E8E84-426E-40DD-AFC4-6F175D3DCCD1}">
              <a14:hiddenFill xmlns:a14="http://schemas.microsoft.com/office/drawing/2010/main">
                <a:solidFill>
                  <a:srgbClr val="FFFFFF"/>
                </a:solidFill>
              </a14:hiddenFill>
            </a:ext>
          </a:extLst>
        </p:spPr>
      </p:pic>
      <p:sp>
        <p:nvSpPr>
          <p:cNvPr id="37" name="36 CuadroTexto"/>
          <p:cNvSpPr txBox="1"/>
          <p:nvPr/>
        </p:nvSpPr>
        <p:spPr>
          <a:xfrm>
            <a:off x="9738130" y="2618018"/>
            <a:ext cx="831021" cy="400110"/>
          </a:xfrm>
          <a:prstGeom prst="rect">
            <a:avLst/>
          </a:prstGeom>
          <a:noFill/>
        </p:spPr>
        <p:txBody>
          <a:bodyPr wrap="square" rtlCol="0">
            <a:spAutoFit/>
          </a:bodyPr>
          <a:lstStyle/>
          <a:p>
            <a:r>
              <a:rPr lang="es-ES" sz="1000" dirty="0"/>
              <a:t>Antonia Barragán</a:t>
            </a:r>
            <a:endParaRPr lang="es-ES" sz="1000" dirty="0">
              <a:latin typeface="Helvetica Neue" panose="020B0604020202020204" charset="0"/>
            </a:endParaRPr>
          </a:p>
        </p:txBody>
      </p:sp>
      <p:pic>
        <p:nvPicPr>
          <p:cNvPr id="6160" name="Picture 16" descr="C:\Users\Buba\Documents\CURSOS-PROGRAMACION\IT-Academy\IT-DATA-SCIENCE\DS-Proyecto\Imagenes_diapos\Personas_Ayuntamiento\JuanJose_Garcia2.jpg"/>
          <p:cNvPicPr>
            <a:picLocks noChangeAspect="1" noChangeArrowheads="1"/>
          </p:cNvPicPr>
          <p:nvPr/>
        </p:nvPicPr>
        <p:blipFill rotWithShape="1">
          <a:blip r:embed="rId23">
            <a:extLst>
              <a:ext uri="{28A0092B-C50C-407E-A947-70E740481C1C}">
                <a14:useLocalDpi xmlns:a14="http://schemas.microsoft.com/office/drawing/2010/main" val="0"/>
              </a:ext>
            </a:extLst>
          </a:blip>
          <a:srcRect b="8219"/>
          <a:stretch/>
        </p:blipFill>
        <p:spPr bwMode="auto">
          <a:xfrm>
            <a:off x="9890462" y="5241167"/>
            <a:ext cx="758299" cy="1048598"/>
          </a:xfrm>
          <a:prstGeom prst="rect">
            <a:avLst/>
          </a:prstGeom>
          <a:noFill/>
          <a:effectLst>
            <a:outerShdw blurRad="50800" dist="63500" dir="2400000" algn="ctr" rotWithShape="0">
              <a:srgbClr val="92D050"/>
            </a:outerShdw>
          </a:effectLst>
          <a:extLst>
            <a:ext uri="{909E8E84-426E-40DD-AFC4-6F175D3DCCD1}">
              <a14:hiddenFill xmlns:a14="http://schemas.microsoft.com/office/drawing/2010/main">
                <a:solidFill>
                  <a:srgbClr val="FFFFFF"/>
                </a:solidFill>
              </a14:hiddenFill>
            </a:ext>
          </a:extLst>
        </p:spPr>
      </p:pic>
      <p:pic>
        <p:nvPicPr>
          <p:cNvPr id="6161" name="Picture 17" descr="C:\Users\Buba\Documents\CURSOS-PROGRAMACION\IT-Academy\IT-DATA-SCIENCE\DS-Proyecto\Imagenes_diapos\Personas_Ayuntamiento\Cristina_Serna.jpg"/>
          <p:cNvPicPr>
            <a:picLocks noChangeAspect="1" noChangeArrowheads="1"/>
          </p:cNvPicPr>
          <p:nvPr/>
        </p:nvPicPr>
        <p:blipFill rotWithShape="1">
          <a:blip r:embed="rId24">
            <a:extLst>
              <a:ext uri="{28A0092B-C50C-407E-A947-70E740481C1C}">
                <a14:useLocalDpi xmlns:a14="http://schemas.microsoft.com/office/drawing/2010/main" val="0"/>
              </a:ext>
            </a:extLst>
          </a:blip>
          <a:srcRect b="9989"/>
          <a:stretch/>
        </p:blipFill>
        <p:spPr bwMode="auto">
          <a:xfrm>
            <a:off x="6762452" y="5202662"/>
            <a:ext cx="774443" cy="1056464"/>
          </a:xfrm>
          <a:prstGeom prst="rect">
            <a:avLst/>
          </a:prstGeom>
          <a:noFill/>
          <a:effectLst>
            <a:outerShdw blurRad="50800" dist="63500" dir="2400000" algn="ctr" rotWithShape="0">
              <a:srgbClr val="C00000"/>
            </a:outerShdw>
          </a:effectLst>
          <a:extLst>
            <a:ext uri="{909E8E84-426E-40DD-AFC4-6F175D3DCCD1}">
              <a14:hiddenFill xmlns:a14="http://schemas.microsoft.com/office/drawing/2010/main">
                <a:solidFill>
                  <a:srgbClr val="FFFFFF"/>
                </a:solidFill>
              </a14:hiddenFill>
            </a:ext>
          </a:extLst>
        </p:spPr>
      </p:pic>
      <p:sp>
        <p:nvSpPr>
          <p:cNvPr id="40" name="39 CuadroTexto"/>
          <p:cNvSpPr txBox="1"/>
          <p:nvPr/>
        </p:nvSpPr>
        <p:spPr>
          <a:xfrm>
            <a:off x="5613637" y="6291382"/>
            <a:ext cx="831021" cy="400110"/>
          </a:xfrm>
          <a:prstGeom prst="rect">
            <a:avLst/>
          </a:prstGeom>
          <a:noFill/>
        </p:spPr>
        <p:txBody>
          <a:bodyPr wrap="square" rtlCol="0">
            <a:spAutoFit/>
          </a:bodyPr>
          <a:lstStyle/>
          <a:p>
            <a:r>
              <a:rPr lang="es-ES" sz="1000" dirty="0"/>
              <a:t>Álex </a:t>
            </a:r>
            <a:endParaRPr lang="es-ES" sz="1000" dirty="0" smtClean="0"/>
          </a:p>
          <a:p>
            <a:r>
              <a:rPr lang="es-ES" sz="1000" dirty="0" smtClean="0"/>
              <a:t>Pérez</a:t>
            </a:r>
            <a:endParaRPr lang="es-ES" sz="1000" dirty="0">
              <a:latin typeface="Helvetica Neue" panose="020B0604020202020204" charset="0"/>
            </a:endParaRPr>
          </a:p>
        </p:txBody>
      </p:sp>
      <p:sp>
        <p:nvSpPr>
          <p:cNvPr id="41" name="40 CuadroTexto"/>
          <p:cNvSpPr txBox="1"/>
          <p:nvPr/>
        </p:nvSpPr>
        <p:spPr>
          <a:xfrm>
            <a:off x="4554845" y="6272823"/>
            <a:ext cx="910600" cy="400110"/>
          </a:xfrm>
          <a:prstGeom prst="rect">
            <a:avLst/>
          </a:prstGeom>
          <a:noFill/>
        </p:spPr>
        <p:txBody>
          <a:bodyPr wrap="square" rtlCol="0">
            <a:spAutoFit/>
          </a:bodyPr>
          <a:lstStyle/>
          <a:p>
            <a:r>
              <a:rPr lang="es-ES" sz="1000" dirty="0"/>
              <a:t>Daniel Martínez</a:t>
            </a:r>
            <a:endParaRPr lang="es-ES" sz="1000" dirty="0">
              <a:latin typeface="Helvetica Neue" panose="020B0604020202020204" charset="0"/>
            </a:endParaRPr>
          </a:p>
        </p:txBody>
      </p:sp>
      <p:sp>
        <p:nvSpPr>
          <p:cNvPr id="42" name="41 CuadroTexto"/>
          <p:cNvSpPr txBox="1"/>
          <p:nvPr/>
        </p:nvSpPr>
        <p:spPr>
          <a:xfrm>
            <a:off x="4233787" y="2606151"/>
            <a:ext cx="831021" cy="400110"/>
          </a:xfrm>
          <a:prstGeom prst="rect">
            <a:avLst/>
          </a:prstGeom>
          <a:noFill/>
        </p:spPr>
        <p:txBody>
          <a:bodyPr wrap="square" rtlCol="0">
            <a:spAutoFit/>
          </a:bodyPr>
          <a:lstStyle/>
          <a:p>
            <a:r>
              <a:rPr lang="es-ES" sz="1000" dirty="0" err="1"/>
              <a:t>Elisabet</a:t>
            </a:r>
            <a:r>
              <a:rPr lang="es-ES" sz="1000" dirty="0"/>
              <a:t> Latorre</a:t>
            </a:r>
            <a:endParaRPr lang="es-ES" sz="1000" dirty="0">
              <a:latin typeface="Helvetica Neue" panose="020B0604020202020204" charset="0"/>
            </a:endParaRPr>
          </a:p>
        </p:txBody>
      </p:sp>
      <p:sp>
        <p:nvSpPr>
          <p:cNvPr id="43" name="42 CuadroTexto"/>
          <p:cNvSpPr txBox="1"/>
          <p:nvPr/>
        </p:nvSpPr>
        <p:spPr>
          <a:xfrm>
            <a:off x="6741489" y="6295985"/>
            <a:ext cx="831021" cy="400110"/>
          </a:xfrm>
          <a:prstGeom prst="rect">
            <a:avLst/>
          </a:prstGeom>
          <a:noFill/>
        </p:spPr>
        <p:txBody>
          <a:bodyPr wrap="square" rtlCol="0">
            <a:spAutoFit/>
          </a:bodyPr>
          <a:lstStyle/>
          <a:p>
            <a:r>
              <a:rPr lang="es-ES" sz="1000" dirty="0"/>
              <a:t>Cristina Serna</a:t>
            </a:r>
            <a:endParaRPr lang="es-ES" sz="1000" dirty="0">
              <a:latin typeface="Helvetica Neue" panose="020B0604020202020204" charset="0"/>
            </a:endParaRPr>
          </a:p>
        </p:txBody>
      </p:sp>
      <p:sp>
        <p:nvSpPr>
          <p:cNvPr id="44" name="43 CuadroTexto"/>
          <p:cNvSpPr txBox="1"/>
          <p:nvPr/>
        </p:nvSpPr>
        <p:spPr>
          <a:xfrm>
            <a:off x="715264" y="4408743"/>
            <a:ext cx="831021" cy="400110"/>
          </a:xfrm>
          <a:prstGeom prst="rect">
            <a:avLst/>
          </a:prstGeom>
          <a:noFill/>
        </p:spPr>
        <p:txBody>
          <a:bodyPr wrap="square" rtlCol="0">
            <a:spAutoFit/>
          </a:bodyPr>
          <a:lstStyle/>
          <a:p>
            <a:r>
              <a:rPr lang="es-ES" sz="1000" dirty="0"/>
              <a:t>Jaume Sans</a:t>
            </a:r>
            <a:endParaRPr lang="es-ES" sz="1000" dirty="0">
              <a:latin typeface="Helvetica Neue" panose="020B0604020202020204" charset="0"/>
            </a:endParaRPr>
          </a:p>
        </p:txBody>
      </p:sp>
      <p:sp>
        <p:nvSpPr>
          <p:cNvPr id="45" name="44 CuadroTexto"/>
          <p:cNvSpPr txBox="1"/>
          <p:nvPr/>
        </p:nvSpPr>
        <p:spPr>
          <a:xfrm>
            <a:off x="3019309" y="6282246"/>
            <a:ext cx="831021" cy="400110"/>
          </a:xfrm>
          <a:prstGeom prst="rect">
            <a:avLst/>
          </a:prstGeom>
          <a:noFill/>
        </p:spPr>
        <p:txBody>
          <a:bodyPr wrap="square" rtlCol="0">
            <a:spAutoFit/>
          </a:bodyPr>
          <a:lstStyle/>
          <a:p>
            <a:r>
              <a:rPr lang="es-ES" sz="1000" dirty="0"/>
              <a:t>Jorge Romero</a:t>
            </a:r>
            <a:endParaRPr lang="es-ES" sz="1000" dirty="0">
              <a:latin typeface="Helvetica Neue" panose="020B0604020202020204" charset="0"/>
            </a:endParaRPr>
          </a:p>
        </p:txBody>
      </p:sp>
      <p:pic>
        <p:nvPicPr>
          <p:cNvPr id="6162" name="Picture 18" descr="C:\Users\Buba\Documents\CURSOS-PROGRAMACION\IT-Academy\IT-DATA-SCIENCE\DS-Proyecto\Imagenes_diapos\Personas_Ayuntamiento\Jose_Algarin.jpg"/>
          <p:cNvPicPr>
            <a:picLocks noChangeAspect="1" noChangeArrowheads="1"/>
          </p:cNvPicPr>
          <p:nvPr/>
        </p:nvPicPr>
        <p:blipFill rotWithShape="1">
          <a:blip r:embed="rId25">
            <a:extLst>
              <a:ext uri="{28A0092B-C50C-407E-A947-70E740481C1C}">
                <a14:useLocalDpi xmlns:a14="http://schemas.microsoft.com/office/drawing/2010/main" val="0"/>
              </a:ext>
            </a:extLst>
          </a:blip>
          <a:srcRect b="2166"/>
          <a:stretch/>
        </p:blipFill>
        <p:spPr bwMode="auto">
          <a:xfrm>
            <a:off x="10919405" y="5223751"/>
            <a:ext cx="725259" cy="1066012"/>
          </a:xfrm>
          <a:prstGeom prst="rect">
            <a:avLst/>
          </a:prstGeom>
          <a:noFill/>
          <a:effectLst>
            <a:outerShdw blurRad="50800" dist="63500" dir="2400000" algn="ctr" rotWithShape="0">
              <a:srgbClr val="92D050"/>
            </a:outerShdw>
          </a:effectLst>
          <a:extLst>
            <a:ext uri="{909E8E84-426E-40DD-AFC4-6F175D3DCCD1}">
              <a14:hiddenFill xmlns:a14="http://schemas.microsoft.com/office/drawing/2010/main">
                <a:solidFill>
                  <a:srgbClr val="FFFFFF"/>
                </a:solidFill>
              </a14:hiddenFill>
            </a:ext>
          </a:extLst>
        </p:spPr>
      </p:pic>
      <p:pic>
        <p:nvPicPr>
          <p:cNvPr id="6163" name="Picture 19" descr="C:\Users\Buba\Documents\CURSOS-PROGRAMACION\IT-Academy\IT-DATA-SCIENCE\DS-Proyecto\Imagenes_diapos\Personas_Ayuntamiento\Elisabet-Latorre.jpg"/>
          <p:cNvPicPr>
            <a:picLocks noChangeAspect="1" noChangeArrowheads="1"/>
          </p:cNvPicPr>
          <p:nvPr/>
        </p:nvPicPr>
        <p:blipFill rotWithShape="1">
          <a:blip r:embed="rId26">
            <a:extLst>
              <a:ext uri="{BEBA8EAE-BF5A-486C-A8C5-ECC9F3942E4B}">
                <a14:imgProps xmlns:a14="http://schemas.microsoft.com/office/drawing/2010/main">
                  <a14:imgLayer r:embed="rId27">
                    <a14:imgEffect>
                      <a14:brightnessContrast bright="2000" contrast="-11000"/>
                    </a14:imgEffect>
                  </a14:imgLayer>
                </a14:imgProps>
              </a:ext>
              <a:ext uri="{28A0092B-C50C-407E-A947-70E740481C1C}">
                <a14:useLocalDpi xmlns:a14="http://schemas.microsoft.com/office/drawing/2010/main" val="0"/>
              </a:ext>
            </a:extLst>
          </a:blip>
          <a:srcRect b="2835"/>
          <a:stretch/>
        </p:blipFill>
        <p:spPr bwMode="auto">
          <a:xfrm>
            <a:off x="4269084" y="1482764"/>
            <a:ext cx="733439" cy="1050571"/>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49" name="48 CuadroTexto"/>
          <p:cNvSpPr txBox="1"/>
          <p:nvPr/>
        </p:nvSpPr>
        <p:spPr>
          <a:xfrm>
            <a:off x="10877968" y="6340202"/>
            <a:ext cx="910600" cy="400110"/>
          </a:xfrm>
          <a:prstGeom prst="rect">
            <a:avLst/>
          </a:prstGeom>
          <a:noFill/>
        </p:spPr>
        <p:txBody>
          <a:bodyPr wrap="square" rtlCol="0">
            <a:spAutoFit/>
          </a:bodyPr>
          <a:lstStyle/>
          <a:p>
            <a:r>
              <a:rPr lang="es-ES" sz="1000" dirty="0"/>
              <a:t>José </a:t>
            </a:r>
            <a:endParaRPr lang="es-ES" sz="1000" dirty="0" smtClean="0"/>
          </a:p>
          <a:p>
            <a:r>
              <a:rPr lang="es-ES" sz="1000" dirty="0" smtClean="0"/>
              <a:t>Algarín</a:t>
            </a:r>
            <a:endParaRPr lang="es-ES" sz="1000" dirty="0">
              <a:latin typeface="Helvetica Neue" panose="020B0604020202020204" charset="0"/>
            </a:endParaRPr>
          </a:p>
        </p:txBody>
      </p:sp>
      <p:pic>
        <p:nvPicPr>
          <p:cNvPr id="6164" name="Picture 20" descr="C:\Users\Buba\Documents\CURSOS-PROGRAMACION\IT-Academy\IT-DATA-SCIENCE\DS-Proyecto\Imagenes_diapos\Personas_Ayuntamiento\Javier-Lopez.jpg"/>
          <p:cNvPicPr>
            <a:picLocks noChangeAspect="1" noChangeArrowheads="1"/>
          </p:cNvPicPr>
          <p:nvPr/>
        </p:nvPicPr>
        <p:blipFill rotWithShape="1">
          <a:blip r:embed="rId28">
            <a:extLst>
              <a:ext uri="{28A0092B-C50C-407E-A947-70E740481C1C}">
                <a14:useLocalDpi xmlns:a14="http://schemas.microsoft.com/office/drawing/2010/main" val="0"/>
              </a:ext>
            </a:extLst>
          </a:blip>
          <a:srcRect l="7098"/>
          <a:stretch/>
        </p:blipFill>
        <p:spPr bwMode="auto">
          <a:xfrm>
            <a:off x="10861047" y="1549507"/>
            <a:ext cx="781207" cy="1058123"/>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pic>
        <p:nvPicPr>
          <p:cNvPr id="6165" name="Picture 21" descr="C:\Users\Buba\Documents\CURSOS-PROGRAMACION\IT-Academy\IT-DATA-SCIENCE\DS-Proyecto\Imagenes_diapos\Personas_Ayuntamiento\Jordi-Vilar.jpg"/>
          <p:cNvPicPr>
            <a:picLocks noChangeAspect="1" noChangeArrowheads="1"/>
          </p:cNvPicPr>
          <p:nvPr/>
        </p:nvPicPr>
        <p:blipFill rotWithShape="1">
          <a:blip r:embed="rId29">
            <a:extLst>
              <a:ext uri="{28A0092B-C50C-407E-A947-70E740481C1C}">
                <a14:useLocalDpi xmlns:a14="http://schemas.microsoft.com/office/drawing/2010/main" val="0"/>
              </a:ext>
            </a:extLst>
          </a:blip>
          <a:srcRect l="8410"/>
          <a:stretch/>
        </p:blipFill>
        <p:spPr bwMode="auto">
          <a:xfrm>
            <a:off x="4136227" y="3338586"/>
            <a:ext cx="770177" cy="1058123"/>
          </a:xfrm>
          <a:prstGeom prst="rect">
            <a:avLst/>
          </a:prstGeom>
          <a:noFill/>
          <a:effectLst>
            <a:outerShdw blurRad="50800" dist="63500" dir="2400000" algn="ctr" rotWithShape="0">
              <a:srgbClr val="FFC000"/>
            </a:outerShdw>
          </a:effectLst>
          <a:extLst>
            <a:ext uri="{909E8E84-426E-40DD-AFC4-6F175D3DCCD1}">
              <a14:hiddenFill xmlns:a14="http://schemas.microsoft.com/office/drawing/2010/main">
                <a:solidFill>
                  <a:srgbClr val="FFFFFF"/>
                </a:solidFill>
              </a14:hiddenFill>
            </a:ext>
          </a:extLst>
        </p:spPr>
      </p:pic>
      <p:sp>
        <p:nvSpPr>
          <p:cNvPr id="52" name="51 CuadroTexto"/>
          <p:cNvSpPr txBox="1"/>
          <p:nvPr/>
        </p:nvSpPr>
        <p:spPr>
          <a:xfrm>
            <a:off x="10840789" y="2618018"/>
            <a:ext cx="651975" cy="400110"/>
          </a:xfrm>
          <a:prstGeom prst="rect">
            <a:avLst/>
          </a:prstGeom>
          <a:noFill/>
        </p:spPr>
        <p:txBody>
          <a:bodyPr wrap="square" rtlCol="0">
            <a:spAutoFit/>
          </a:bodyPr>
          <a:lstStyle/>
          <a:p>
            <a:r>
              <a:rPr lang="es-ES" sz="1000" dirty="0"/>
              <a:t>Javier López</a:t>
            </a:r>
            <a:endParaRPr lang="es-ES" sz="1000" dirty="0">
              <a:latin typeface="Helvetica Neue" panose="020B0604020202020204" charset="0"/>
            </a:endParaRPr>
          </a:p>
        </p:txBody>
      </p:sp>
      <p:sp>
        <p:nvSpPr>
          <p:cNvPr id="53" name="52 CuadroTexto"/>
          <p:cNvSpPr txBox="1"/>
          <p:nvPr/>
        </p:nvSpPr>
        <p:spPr>
          <a:xfrm>
            <a:off x="4105204" y="4421988"/>
            <a:ext cx="831021" cy="400110"/>
          </a:xfrm>
          <a:prstGeom prst="rect">
            <a:avLst/>
          </a:prstGeom>
          <a:noFill/>
        </p:spPr>
        <p:txBody>
          <a:bodyPr wrap="square" rtlCol="0">
            <a:spAutoFit/>
          </a:bodyPr>
          <a:lstStyle/>
          <a:p>
            <a:r>
              <a:rPr lang="es-ES" sz="1000" dirty="0" smtClean="0"/>
              <a:t>Jordi </a:t>
            </a:r>
          </a:p>
          <a:p>
            <a:r>
              <a:rPr lang="es-ES" sz="1000" dirty="0" smtClean="0"/>
              <a:t>Vilar</a:t>
            </a:r>
            <a:endParaRPr lang="es-ES" sz="1000" dirty="0">
              <a:latin typeface="Helvetica Neue" panose="020B0604020202020204" charset="0"/>
            </a:endParaRPr>
          </a:p>
        </p:txBody>
      </p:sp>
      <p:pic>
        <p:nvPicPr>
          <p:cNvPr id="6166" name="Picture 22" descr="C:\Users\Buba\Documents\CURSOS-PROGRAMACION\IT-Academy\IT-DATA-SCIENCE\DS-Proyecto\Imagenes_diapos\Personas_Ayuntamiento\Jose-Angel-Carcelen.jpg"/>
          <p:cNvPicPr>
            <a:picLocks noChangeAspect="1" noChangeArrowheads="1"/>
          </p:cNvPicPr>
          <p:nvPr/>
        </p:nvPicPr>
        <p:blipFill rotWithShape="1">
          <a:blip r:embed="rId30">
            <a:extLst>
              <a:ext uri="{BEBA8EAE-BF5A-486C-A8C5-ECC9F3942E4B}">
                <a14:imgProps xmlns:a14="http://schemas.microsoft.com/office/drawing/2010/main">
                  <a14:imgLayer r:embed="rId31">
                    <a14:imgEffect>
                      <a14:brightnessContrast bright="4000" contrast="-8000"/>
                    </a14:imgEffect>
                  </a14:imgLayer>
                </a14:imgProps>
              </a:ext>
              <a:ext uri="{28A0092B-C50C-407E-A947-70E740481C1C}">
                <a14:useLocalDpi xmlns:a14="http://schemas.microsoft.com/office/drawing/2010/main" val="0"/>
              </a:ext>
            </a:extLst>
          </a:blip>
          <a:srcRect b="5562"/>
          <a:stretch/>
        </p:blipFill>
        <p:spPr bwMode="auto">
          <a:xfrm>
            <a:off x="3194213" y="1484093"/>
            <a:ext cx="761901" cy="1065708"/>
          </a:xfrm>
          <a:prstGeom prst="rect">
            <a:avLst/>
          </a:prstGeom>
          <a:noFill/>
          <a:effectLst>
            <a:outerShdw blurRad="50800" dist="63500" dir="2400000" algn="ctr" rotWithShape="0">
              <a:schemeClr val="accent1">
                <a:lumMod val="60000"/>
                <a:lumOff val="40000"/>
              </a:schemeClr>
            </a:outerShdw>
          </a:effectLst>
          <a:extLst>
            <a:ext uri="{909E8E84-426E-40DD-AFC4-6F175D3DCCD1}">
              <a14:hiddenFill xmlns:a14="http://schemas.microsoft.com/office/drawing/2010/main">
                <a:solidFill>
                  <a:srgbClr val="FFFFFF"/>
                </a:solidFill>
              </a14:hiddenFill>
            </a:ext>
          </a:extLst>
        </p:spPr>
      </p:pic>
      <p:sp>
        <p:nvSpPr>
          <p:cNvPr id="56" name="55 CuadroTexto"/>
          <p:cNvSpPr txBox="1"/>
          <p:nvPr/>
        </p:nvSpPr>
        <p:spPr>
          <a:xfrm>
            <a:off x="3195825" y="2606151"/>
            <a:ext cx="831021" cy="400110"/>
          </a:xfrm>
          <a:prstGeom prst="rect">
            <a:avLst/>
          </a:prstGeom>
          <a:noFill/>
        </p:spPr>
        <p:txBody>
          <a:bodyPr wrap="square" rtlCol="0">
            <a:spAutoFit/>
          </a:bodyPr>
          <a:lstStyle/>
          <a:p>
            <a:r>
              <a:rPr lang="es-ES" sz="1000" dirty="0"/>
              <a:t>José Ángel Carcelén</a:t>
            </a:r>
            <a:endParaRPr lang="es-ES" sz="1000" dirty="0">
              <a:latin typeface="Helvetica Neue" panose="020B0604020202020204" charset="0"/>
            </a:endParaRPr>
          </a:p>
        </p:txBody>
      </p:sp>
      <p:sp>
        <p:nvSpPr>
          <p:cNvPr id="57" name="56 CuadroTexto"/>
          <p:cNvSpPr txBox="1"/>
          <p:nvPr/>
        </p:nvSpPr>
        <p:spPr>
          <a:xfrm>
            <a:off x="9837200" y="6340202"/>
            <a:ext cx="910600" cy="400110"/>
          </a:xfrm>
          <a:prstGeom prst="rect">
            <a:avLst/>
          </a:prstGeom>
          <a:noFill/>
        </p:spPr>
        <p:txBody>
          <a:bodyPr wrap="square" rtlCol="0">
            <a:spAutoFit/>
          </a:bodyPr>
          <a:lstStyle/>
          <a:p>
            <a:r>
              <a:rPr lang="es-ES" sz="1000" dirty="0"/>
              <a:t>Juan José García</a:t>
            </a:r>
            <a:endParaRPr lang="es-ES" sz="1000" dirty="0">
              <a:latin typeface="Helvetica Neue" panose="020B0604020202020204" charset="0"/>
            </a:endParaRPr>
          </a:p>
        </p:txBody>
      </p:sp>
      <p:sp>
        <p:nvSpPr>
          <p:cNvPr id="58" name="57 CuadroTexto"/>
          <p:cNvSpPr txBox="1"/>
          <p:nvPr/>
        </p:nvSpPr>
        <p:spPr>
          <a:xfrm>
            <a:off x="7976196" y="4415313"/>
            <a:ext cx="910600" cy="400110"/>
          </a:xfrm>
          <a:prstGeom prst="rect">
            <a:avLst/>
          </a:prstGeom>
          <a:noFill/>
        </p:spPr>
        <p:txBody>
          <a:bodyPr wrap="square" rtlCol="0">
            <a:spAutoFit/>
          </a:bodyPr>
          <a:lstStyle/>
          <a:p>
            <a:r>
              <a:rPr lang="es-ES" sz="1000" dirty="0"/>
              <a:t>Lluís </a:t>
            </a:r>
            <a:endParaRPr lang="es-ES" sz="1000" dirty="0" smtClean="0"/>
          </a:p>
          <a:p>
            <a:r>
              <a:rPr lang="es-ES" sz="1000" dirty="0" smtClean="0"/>
              <a:t>Tejedor</a:t>
            </a:r>
            <a:endParaRPr lang="es-ES" sz="1000" dirty="0">
              <a:latin typeface="Helvetica Neue" panose="020B0604020202020204" charset="0"/>
            </a:endParaRPr>
          </a:p>
        </p:txBody>
      </p:sp>
      <p:sp>
        <p:nvSpPr>
          <p:cNvPr id="59" name="58 CuadroTexto"/>
          <p:cNvSpPr txBox="1"/>
          <p:nvPr/>
        </p:nvSpPr>
        <p:spPr>
          <a:xfrm>
            <a:off x="634155" y="2596429"/>
            <a:ext cx="972328" cy="246221"/>
          </a:xfrm>
          <a:prstGeom prst="rect">
            <a:avLst/>
          </a:prstGeom>
          <a:noFill/>
        </p:spPr>
        <p:txBody>
          <a:bodyPr wrap="square" rtlCol="0">
            <a:spAutoFit/>
          </a:bodyPr>
          <a:lstStyle/>
          <a:p>
            <a:r>
              <a:rPr lang="es-ES" sz="1000" dirty="0" err="1" smtClean="0"/>
              <a:t>Lluïsa</a:t>
            </a:r>
            <a:r>
              <a:rPr lang="es-ES" sz="1000" dirty="0" smtClean="0"/>
              <a:t>  </a:t>
            </a:r>
            <a:r>
              <a:rPr lang="es-ES" sz="1000" dirty="0" err="1" smtClean="0"/>
              <a:t>Moret</a:t>
            </a:r>
            <a:endParaRPr lang="es-ES" sz="1000" dirty="0">
              <a:latin typeface="Helvetica Neue" panose="020B0604020202020204" charset="0"/>
            </a:endParaRPr>
          </a:p>
        </p:txBody>
      </p:sp>
      <p:sp>
        <p:nvSpPr>
          <p:cNvPr id="60" name="59 CuadroTexto"/>
          <p:cNvSpPr txBox="1"/>
          <p:nvPr/>
        </p:nvSpPr>
        <p:spPr>
          <a:xfrm>
            <a:off x="8574555" y="2618018"/>
            <a:ext cx="831021" cy="400110"/>
          </a:xfrm>
          <a:prstGeom prst="rect">
            <a:avLst/>
          </a:prstGeom>
          <a:noFill/>
        </p:spPr>
        <p:txBody>
          <a:bodyPr wrap="square" rtlCol="0">
            <a:spAutoFit/>
          </a:bodyPr>
          <a:lstStyle/>
          <a:p>
            <a:r>
              <a:rPr lang="es-ES" sz="1000" dirty="0"/>
              <a:t>Marc </a:t>
            </a:r>
            <a:r>
              <a:rPr lang="es-ES" sz="1000" dirty="0" err="1"/>
              <a:t>Aguilà</a:t>
            </a:r>
            <a:endParaRPr lang="es-ES" sz="1000" dirty="0">
              <a:latin typeface="Helvetica Neue" panose="020B0604020202020204" charset="0"/>
            </a:endParaRPr>
          </a:p>
        </p:txBody>
      </p:sp>
      <p:sp>
        <p:nvSpPr>
          <p:cNvPr id="61" name="60 CuadroTexto"/>
          <p:cNvSpPr txBox="1"/>
          <p:nvPr/>
        </p:nvSpPr>
        <p:spPr>
          <a:xfrm>
            <a:off x="1838491" y="4408743"/>
            <a:ext cx="831021" cy="400110"/>
          </a:xfrm>
          <a:prstGeom prst="rect">
            <a:avLst/>
          </a:prstGeom>
          <a:noFill/>
        </p:spPr>
        <p:txBody>
          <a:bodyPr wrap="square" rtlCol="0">
            <a:spAutoFit/>
          </a:bodyPr>
          <a:lstStyle/>
          <a:p>
            <a:r>
              <a:rPr lang="es-ES" sz="1000" dirty="0"/>
              <a:t>Miquel </a:t>
            </a:r>
            <a:r>
              <a:rPr lang="es-ES" sz="1000" dirty="0" err="1"/>
              <a:t>Salip</a:t>
            </a:r>
            <a:endParaRPr lang="es-ES" sz="1000" dirty="0">
              <a:latin typeface="Helvetica Neue" panose="020B0604020202020204" charset="0"/>
            </a:endParaRPr>
          </a:p>
        </p:txBody>
      </p:sp>
      <p:pic>
        <p:nvPicPr>
          <p:cNvPr id="6167" name="Picture 23" descr="C:\Users\Buba\Documents\CURSOS-PROGRAMACION\IT-Academy\IT-DATA-SCIENCE\DS-Proyecto\Imagenes_diapos\Personas_Ayuntamiento\Mrea_Mendoza.jp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16041" y="3337040"/>
            <a:ext cx="693990" cy="1034843"/>
          </a:xfrm>
          <a:prstGeom prst="rect">
            <a:avLst/>
          </a:prstGeom>
          <a:noFill/>
          <a:effectLst>
            <a:outerShdw blurRad="50800" dist="63500" dir="2400000" algn="ctr" rotWithShape="0">
              <a:srgbClr val="FFC000"/>
            </a:outerShdw>
          </a:effectLst>
          <a:extLst>
            <a:ext uri="{909E8E84-426E-40DD-AFC4-6F175D3DCCD1}">
              <a14:hiddenFill xmlns:a14="http://schemas.microsoft.com/office/drawing/2010/main">
                <a:solidFill>
                  <a:srgbClr val="FFFFFF"/>
                </a:solidFill>
              </a14:hiddenFill>
            </a:ext>
          </a:extLst>
        </p:spPr>
      </p:pic>
      <p:sp>
        <p:nvSpPr>
          <p:cNvPr id="64" name="63 CuadroTexto"/>
          <p:cNvSpPr txBox="1"/>
          <p:nvPr/>
        </p:nvSpPr>
        <p:spPr>
          <a:xfrm>
            <a:off x="10775919" y="4421988"/>
            <a:ext cx="910600" cy="400110"/>
          </a:xfrm>
          <a:prstGeom prst="rect">
            <a:avLst/>
          </a:prstGeom>
          <a:noFill/>
        </p:spPr>
        <p:txBody>
          <a:bodyPr wrap="square" rtlCol="0">
            <a:spAutoFit/>
          </a:bodyPr>
          <a:lstStyle/>
          <a:p>
            <a:r>
              <a:rPr lang="es-ES" sz="1000" dirty="0"/>
              <a:t>Olga </a:t>
            </a:r>
            <a:endParaRPr lang="es-ES" sz="1000" dirty="0" smtClean="0"/>
          </a:p>
          <a:p>
            <a:r>
              <a:rPr lang="es-ES" sz="1000" dirty="0" smtClean="0"/>
              <a:t>Puertas</a:t>
            </a:r>
            <a:endParaRPr lang="es-ES" sz="1000" dirty="0">
              <a:latin typeface="Helvetica Neue" panose="020B0604020202020204" charset="0"/>
            </a:endParaRPr>
          </a:p>
        </p:txBody>
      </p:sp>
      <p:sp>
        <p:nvSpPr>
          <p:cNvPr id="66" name="65 CuadroTexto"/>
          <p:cNvSpPr txBox="1"/>
          <p:nvPr/>
        </p:nvSpPr>
        <p:spPr>
          <a:xfrm>
            <a:off x="5196378" y="4408743"/>
            <a:ext cx="831021" cy="400110"/>
          </a:xfrm>
          <a:prstGeom prst="rect">
            <a:avLst/>
          </a:prstGeom>
          <a:noFill/>
        </p:spPr>
        <p:txBody>
          <a:bodyPr wrap="square" rtlCol="0">
            <a:spAutoFit/>
          </a:bodyPr>
          <a:lstStyle/>
          <a:p>
            <a:r>
              <a:rPr lang="es-ES" sz="1000" dirty="0" smtClean="0"/>
              <a:t>Mireia</a:t>
            </a:r>
          </a:p>
          <a:p>
            <a:r>
              <a:rPr lang="es-ES" sz="1000" dirty="0" smtClean="0">
                <a:latin typeface="Helvetica Neue" panose="020B0604020202020204" charset="0"/>
              </a:rPr>
              <a:t>Mendoza</a:t>
            </a:r>
            <a:endParaRPr lang="es-ES" sz="1000" dirty="0">
              <a:latin typeface="Helvetica Neue" panose="020B0604020202020204" charset="0"/>
            </a:endParaRPr>
          </a:p>
        </p:txBody>
      </p:sp>
      <p:pic>
        <p:nvPicPr>
          <p:cNvPr id="6168" name="Picture 24" descr="C:\Users\Buba\Documents\CURSOS-PROGRAMACION\IT-Academy\IT-DATA-SCIENCE\DS-Proyecto\Imagenes_diapos\Personas_Ayuntamiento\Quim Almeida.jpg"/>
          <p:cNvPicPr>
            <a:picLocks noChangeAspect="1" noChangeArrowheads="1"/>
          </p:cNvPicPr>
          <p:nvPr/>
        </p:nvPicPr>
        <p:blipFill rotWithShape="1">
          <a:blip r:embed="rId33">
            <a:extLst>
              <a:ext uri="{28A0092B-C50C-407E-A947-70E740481C1C}">
                <a14:useLocalDpi xmlns:a14="http://schemas.microsoft.com/office/drawing/2010/main" val="0"/>
              </a:ext>
            </a:extLst>
          </a:blip>
          <a:srcRect r="545" b="545"/>
          <a:stretch/>
        </p:blipFill>
        <p:spPr bwMode="auto">
          <a:xfrm>
            <a:off x="6233651" y="3346092"/>
            <a:ext cx="686998" cy="1025791"/>
          </a:xfrm>
          <a:prstGeom prst="rect">
            <a:avLst/>
          </a:prstGeom>
          <a:noFill/>
          <a:effectLst>
            <a:outerShdw blurRad="50800" dist="63500" dir="2400000" algn="ctr" rotWithShape="0">
              <a:srgbClr val="FFC000"/>
            </a:outerShdw>
          </a:effectLst>
          <a:extLst>
            <a:ext uri="{909E8E84-426E-40DD-AFC4-6F175D3DCCD1}">
              <a14:hiddenFill xmlns:a14="http://schemas.microsoft.com/office/drawing/2010/main">
                <a:solidFill>
                  <a:srgbClr val="FFFFFF"/>
                </a:solidFill>
              </a14:hiddenFill>
            </a:ext>
          </a:extLst>
        </p:spPr>
      </p:pic>
      <p:sp>
        <p:nvSpPr>
          <p:cNvPr id="68" name="67 CuadroTexto"/>
          <p:cNvSpPr txBox="1"/>
          <p:nvPr/>
        </p:nvSpPr>
        <p:spPr>
          <a:xfrm>
            <a:off x="6196488" y="4408743"/>
            <a:ext cx="831021" cy="400110"/>
          </a:xfrm>
          <a:prstGeom prst="rect">
            <a:avLst/>
          </a:prstGeom>
          <a:noFill/>
        </p:spPr>
        <p:txBody>
          <a:bodyPr wrap="square" rtlCol="0">
            <a:spAutoFit/>
          </a:bodyPr>
          <a:lstStyle/>
          <a:p>
            <a:r>
              <a:rPr lang="es-ES" sz="1000" dirty="0" err="1" smtClean="0"/>
              <a:t>Quim</a:t>
            </a:r>
            <a:r>
              <a:rPr lang="es-ES" sz="1000" dirty="0" smtClean="0"/>
              <a:t> </a:t>
            </a:r>
          </a:p>
          <a:p>
            <a:r>
              <a:rPr lang="es-ES" sz="1000" dirty="0" smtClean="0">
                <a:latin typeface="Helvetica Neue" panose="020B0604020202020204" charset="0"/>
              </a:rPr>
              <a:t>Almeida</a:t>
            </a:r>
            <a:endParaRPr lang="es-ES" sz="1000" dirty="0">
              <a:latin typeface="Helvetica Neue" panose="020B0604020202020204" charset="0"/>
            </a:endParaRPr>
          </a:p>
        </p:txBody>
      </p:sp>
      <p:sp>
        <p:nvSpPr>
          <p:cNvPr id="69" name="68 CuadroTexto"/>
          <p:cNvSpPr txBox="1"/>
          <p:nvPr/>
        </p:nvSpPr>
        <p:spPr>
          <a:xfrm>
            <a:off x="5247812" y="2606151"/>
            <a:ext cx="831021" cy="400110"/>
          </a:xfrm>
          <a:prstGeom prst="rect">
            <a:avLst/>
          </a:prstGeom>
          <a:noFill/>
        </p:spPr>
        <p:txBody>
          <a:bodyPr wrap="square" rtlCol="0">
            <a:spAutoFit/>
          </a:bodyPr>
          <a:lstStyle/>
          <a:p>
            <a:r>
              <a:rPr lang="es-ES" sz="1000" dirty="0" err="1"/>
              <a:t>Salut</a:t>
            </a:r>
            <a:r>
              <a:rPr lang="es-ES" sz="1000" dirty="0"/>
              <a:t> González</a:t>
            </a:r>
            <a:endParaRPr lang="es-ES" sz="1000" dirty="0">
              <a:latin typeface="Helvetica Neue" panose="020B0604020202020204" charset="0"/>
            </a:endParaRPr>
          </a:p>
        </p:txBody>
      </p:sp>
      <p:sp>
        <p:nvSpPr>
          <p:cNvPr id="70" name="69 CuadroTexto"/>
          <p:cNvSpPr txBox="1"/>
          <p:nvPr/>
        </p:nvSpPr>
        <p:spPr>
          <a:xfrm>
            <a:off x="6266065" y="2612509"/>
            <a:ext cx="919509" cy="400110"/>
          </a:xfrm>
          <a:prstGeom prst="rect">
            <a:avLst/>
          </a:prstGeom>
          <a:noFill/>
        </p:spPr>
        <p:txBody>
          <a:bodyPr wrap="square" rtlCol="0">
            <a:spAutoFit/>
          </a:bodyPr>
          <a:lstStyle/>
          <a:p>
            <a:r>
              <a:rPr lang="es-ES" sz="1000" dirty="0" err="1"/>
              <a:t>Sensi</a:t>
            </a:r>
            <a:r>
              <a:rPr lang="es-ES" sz="1000" dirty="0"/>
              <a:t> Domínguez</a:t>
            </a:r>
            <a:endParaRPr lang="es-ES" sz="1000" dirty="0">
              <a:latin typeface="Helvetica Neue" panose="020B0604020202020204" charset="0"/>
            </a:endParaRPr>
          </a:p>
        </p:txBody>
      </p:sp>
      <p:sp>
        <p:nvSpPr>
          <p:cNvPr id="71" name="70 CuadroTexto"/>
          <p:cNvSpPr txBox="1"/>
          <p:nvPr/>
        </p:nvSpPr>
        <p:spPr>
          <a:xfrm>
            <a:off x="1849204" y="6272823"/>
            <a:ext cx="910600" cy="400110"/>
          </a:xfrm>
          <a:prstGeom prst="rect">
            <a:avLst/>
          </a:prstGeom>
          <a:noFill/>
        </p:spPr>
        <p:txBody>
          <a:bodyPr wrap="square" rtlCol="0">
            <a:spAutoFit/>
          </a:bodyPr>
          <a:lstStyle/>
          <a:p>
            <a:r>
              <a:rPr lang="es-ES" sz="1000" dirty="0"/>
              <a:t>Xavier </a:t>
            </a:r>
            <a:r>
              <a:rPr lang="es-ES" sz="1000" dirty="0" err="1" smtClean="0"/>
              <a:t>Alejandre</a:t>
            </a:r>
            <a:endParaRPr lang="es-ES" sz="1000" dirty="0">
              <a:latin typeface="Helvetica Neue" panose="020B0604020202020204" charset="0"/>
            </a:endParaRPr>
          </a:p>
        </p:txBody>
      </p:sp>
      <p:sp>
        <p:nvSpPr>
          <p:cNvPr id="72" name="71 CuadroTexto"/>
          <p:cNvSpPr txBox="1"/>
          <p:nvPr/>
        </p:nvSpPr>
        <p:spPr>
          <a:xfrm>
            <a:off x="682216" y="6272823"/>
            <a:ext cx="910600" cy="400110"/>
          </a:xfrm>
          <a:prstGeom prst="rect">
            <a:avLst/>
          </a:prstGeom>
          <a:noFill/>
        </p:spPr>
        <p:txBody>
          <a:bodyPr wrap="square" rtlCol="0">
            <a:spAutoFit/>
          </a:bodyPr>
          <a:lstStyle/>
          <a:p>
            <a:r>
              <a:rPr lang="es-ES" sz="1000" dirty="0" smtClean="0"/>
              <a:t>Alba</a:t>
            </a:r>
          </a:p>
          <a:p>
            <a:r>
              <a:rPr lang="es-ES" sz="1000" dirty="0" smtClean="0"/>
              <a:t>Martínez</a:t>
            </a:r>
            <a:endParaRPr lang="es-ES" sz="1000" dirty="0">
              <a:latin typeface="Helvetica Neue" panose="020B0604020202020204" charset="0"/>
            </a:endParaRPr>
          </a:p>
        </p:txBody>
      </p:sp>
      <p:pic>
        <p:nvPicPr>
          <p:cNvPr id="73" name="Picture 2" descr="C:\Users\Buba\Documents\CURSOS-PROGRAMACION\IT-Academy\IT-DATA-SCIENCE\DS-Proyecto\Imagenes_diapos\Personas_Ayuntamiento\Natalia_Ortega2.jpg"/>
          <p:cNvPicPr>
            <a:picLocks noChangeAspect="1" noChangeArrowheads="1"/>
          </p:cNvPicPr>
          <p:nvPr/>
        </p:nvPicPr>
        <p:blipFill rotWithShape="1">
          <a:blip r:embed="rId34">
            <a:extLst>
              <a:ext uri="{28A0092B-C50C-407E-A947-70E740481C1C}">
                <a14:useLocalDpi xmlns:a14="http://schemas.microsoft.com/office/drawing/2010/main" val="0"/>
              </a:ext>
            </a:extLst>
          </a:blip>
          <a:srcRect r="5994" b="5994"/>
          <a:stretch/>
        </p:blipFill>
        <p:spPr bwMode="auto">
          <a:xfrm>
            <a:off x="8303165" y="5223693"/>
            <a:ext cx="807692" cy="1066012"/>
          </a:xfrm>
          <a:prstGeom prst="rect">
            <a:avLst/>
          </a:prstGeom>
          <a:noFill/>
          <a:effectLst>
            <a:outerShdw blurRad="50800" dist="63500" dir="2400000" algn="ctr" rotWithShape="0">
              <a:srgbClr val="00B0F0"/>
            </a:outerShdw>
          </a:effectLst>
          <a:extLst>
            <a:ext uri="{909E8E84-426E-40DD-AFC4-6F175D3DCCD1}">
              <a14:hiddenFill xmlns:a14="http://schemas.microsoft.com/office/drawing/2010/main">
                <a:solidFill>
                  <a:srgbClr val="FFFFFF"/>
                </a:solidFill>
              </a14:hiddenFill>
            </a:ext>
          </a:extLst>
        </p:spPr>
      </p:pic>
      <p:sp>
        <p:nvSpPr>
          <p:cNvPr id="74" name="73 CuadroTexto"/>
          <p:cNvSpPr txBox="1"/>
          <p:nvPr/>
        </p:nvSpPr>
        <p:spPr>
          <a:xfrm>
            <a:off x="8273988" y="6340144"/>
            <a:ext cx="910600" cy="400110"/>
          </a:xfrm>
          <a:prstGeom prst="rect">
            <a:avLst/>
          </a:prstGeom>
          <a:noFill/>
        </p:spPr>
        <p:txBody>
          <a:bodyPr wrap="square" rtlCol="0">
            <a:spAutoFit/>
          </a:bodyPr>
          <a:lstStyle/>
          <a:p>
            <a:r>
              <a:rPr lang="es-ES" sz="1000" dirty="0"/>
              <a:t>Natalia Ortega</a:t>
            </a:r>
            <a:endParaRPr lang="es-ES" sz="1000" dirty="0">
              <a:latin typeface="Helvetica Neue" panose="020B0604020202020204" charset="0"/>
            </a:endParaRPr>
          </a:p>
        </p:txBody>
      </p:sp>
      <p:sp>
        <p:nvSpPr>
          <p:cNvPr id="93" name="92 CuadroTexto"/>
          <p:cNvSpPr txBox="1"/>
          <p:nvPr/>
        </p:nvSpPr>
        <p:spPr>
          <a:xfrm>
            <a:off x="7417451" y="2590182"/>
            <a:ext cx="958719" cy="400110"/>
          </a:xfrm>
          <a:prstGeom prst="rect">
            <a:avLst/>
          </a:prstGeom>
          <a:noFill/>
        </p:spPr>
        <p:txBody>
          <a:bodyPr wrap="square" rtlCol="0">
            <a:spAutoFit/>
          </a:bodyPr>
          <a:lstStyle/>
          <a:p>
            <a:r>
              <a:rPr lang="es-ES" sz="1000" dirty="0"/>
              <a:t>José Manuel González</a:t>
            </a:r>
            <a:endParaRPr lang="es-ES" sz="1000" dirty="0">
              <a:latin typeface="Helvetica Neue" panose="020B0604020202020204" charset="0"/>
            </a:endParaRPr>
          </a:p>
        </p:txBody>
      </p:sp>
      <p:pic>
        <p:nvPicPr>
          <p:cNvPr id="103" name="Picture 3" descr="C:\Users\Buba\Documents\CURSOS-PROGRAMACION\IT-Academy\IT-DATA-SCIENCE\DS-Proyecto\Imagenes_diapos\Personas_Ayuntamiento\ERC-Logo.jpg"/>
          <p:cNvPicPr>
            <a:picLocks noChangeAspect="1" noChangeArrowheads="1"/>
          </p:cNvPicPr>
          <p:nvPr/>
        </p:nvPicPr>
        <p:blipFill rotWithShape="1">
          <a:blip r:embed="rId35">
            <a:extLst>
              <a:ext uri="{28A0092B-C50C-407E-A947-70E740481C1C}">
                <a14:useLocalDpi xmlns:a14="http://schemas.microsoft.com/office/drawing/2010/main" val="0"/>
              </a:ext>
            </a:extLst>
          </a:blip>
          <a:srcRect t="15736" b="24950"/>
          <a:stretch/>
        </p:blipFill>
        <p:spPr bwMode="auto">
          <a:xfrm>
            <a:off x="249903" y="3013139"/>
            <a:ext cx="1325054" cy="315024"/>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C:\Users\Buba\Documents\CURSOS-PROGRAMACION\IT-Academy\IT-DATA-SCIENCE\DS-Proyecto\Imagenes_diapos\Personas_Ayuntamiento\ECP-logo.jp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574953" y="4921310"/>
            <a:ext cx="349905" cy="26242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5" descr="C:\Users\Buba\Documents\CURSOS-PROGRAMACION\IT-Academy\IT-DATA-SCIENCE\DS-Proyecto\Imagenes_diapos\Personas_Ayuntamiento\PP-Logo.jpg"/>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102351" y="5005897"/>
            <a:ext cx="356903" cy="31491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C:\Users\Buba\Documents\CURSOS-PROGRAMACION\IT-Academy\IT-DATA-SCIENCE\DS-Proyecto\Imagenes_diapos\Personas_Ayuntamiento\PSC-Logo.jpg"/>
          <p:cNvPicPr>
            <a:picLocks noChangeAspect="1" noChangeArrowheads="1"/>
          </p:cNvPicPr>
          <p:nvPr/>
        </p:nvPicPr>
        <p:blipFill>
          <a:blip r:embed="rId38">
            <a:extLst>
              <a:ext uri="{BEBA8EAE-BF5A-486C-A8C5-ECC9F3942E4B}">
                <a14:imgProps xmlns:a14="http://schemas.microsoft.com/office/drawing/2010/main">
                  <a14:imgLayer r:embed="rId39">
                    <a14:imgEffect>
                      <a14:colorTemperature colorTemp="8250"/>
                    </a14:imgEffect>
                    <a14:imgEffect>
                      <a14:saturation sat="220000"/>
                    </a14:imgEffect>
                  </a14:imgLayer>
                </a14:imgProps>
              </a:ext>
              <a:ext uri="{28A0092B-C50C-407E-A947-70E740481C1C}">
                <a14:useLocalDpi xmlns:a14="http://schemas.microsoft.com/office/drawing/2010/main" val="0"/>
              </a:ext>
            </a:extLst>
          </a:blip>
          <a:srcRect/>
          <a:stretch>
            <a:fillRect/>
          </a:stretch>
        </p:blipFill>
        <p:spPr bwMode="auto">
          <a:xfrm>
            <a:off x="2526006" y="1240478"/>
            <a:ext cx="622118" cy="30503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7" descr="C:\Users\Buba\Documents\CURSOS-PROGRAMACION\IT-Academy\IT-DATA-SCIENCE\DS-Proyecto\Imagenes_diapos\Personas_Ayuntamiento\VOX-Logo2.jpg"/>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675913" y="5045770"/>
            <a:ext cx="349619" cy="168086"/>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113 Grupo"/>
          <p:cNvGrpSpPr/>
          <p:nvPr/>
        </p:nvGrpSpPr>
        <p:grpSpPr>
          <a:xfrm>
            <a:off x="78994" y="1189487"/>
            <a:ext cx="649680" cy="360021"/>
            <a:chOff x="10251397" y="1037434"/>
            <a:chExt cx="1031647" cy="571689"/>
          </a:xfrm>
        </p:grpSpPr>
        <p:pic>
          <p:nvPicPr>
            <p:cNvPr id="115" name="Picture 6" descr="C:\Users\Buba\Documents\CURSOS-PROGRAMACION\IT-Academy\IT-DATA-SCIENCE\DS-Proyecto\Imagenes_diapos\Personas_Ayuntamiento\PSC-Logo.jpg"/>
            <p:cNvPicPr>
              <a:picLocks noChangeAspect="1" noChangeArrowheads="1"/>
            </p:cNvPicPr>
            <p:nvPr/>
          </p:nvPicPr>
          <p:blipFill>
            <a:blip r:embed="rId41">
              <a:duotone>
                <a:schemeClr val="accent3">
                  <a:shade val="45000"/>
                  <a:satMod val="135000"/>
                </a:schemeClr>
                <a:prstClr val="white"/>
              </a:duotone>
              <a:extLst>
                <a:ext uri="{BEBA8EAE-BF5A-486C-A8C5-ECC9F3942E4B}">
                  <a14:imgProps xmlns:a14="http://schemas.microsoft.com/office/drawing/2010/main">
                    <a14:imgLayer r:embed="rId39">
                      <a14:imgEffect>
                        <a14:sharpenSoften amount="13000"/>
                      </a14:imgEffect>
                      <a14:imgEffect>
                        <a14:colorTemperature colorTemp="11375"/>
                      </a14:imgEffect>
                      <a14:imgEffect>
                        <a14:saturation sat="0"/>
                      </a14:imgEffect>
                      <a14:imgEffect>
                        <a14:brightnessContrast bright="35000" contrast="-24000"/>
                      </a14:imgEffect>
                    </a14:imgLayer>
                  </a14:imgProps>
                </a:ext>
                <a:ext uri="{28A0092B-C50C-407E-A947-70E740481C1C}">
                  <a14:useLocalDpi xmlns:a14="http://schemas.microsoft.com/office/drawing/2010/main" val="0"/>
                </a:ext>
              </a:extLst>
            </a:blip>
            <a:srcRect/>
            <a:stretch>
              <a:fillRect/>
            </a:stretch>
          </p:blipFill>
          <p:spPr bwMode="auto">
            <a:xfrm>
              <a:off x="10295166" y="1124744"/>
              <a:ext cx="987878" cy="484379"/>
            </a:xfrm>
            <a:prstGeom prst="rect">
              <a:avLst/>
            </a:prstGeom>
            <a:noFill/>
            <a:extLst>
              <a:ext uri="{909E8E84-426E-40DD-AFC4-6F175D3DCCD1}">
                <a14:hiddenFill xmlns:a14="http://schemas.microsoft.com/office/drawing/2010/main">
                  <a:solidFill>
                    <a:srgbClr val="FFFFFF"/>
                  </a:solidFill>
                </a14:hiddenFill>
              </a:ext>
            </a:extLst>
          </p:spPr>
        </p:pic>
        <p:sp>
          <p:nvSpPr>
            <p:cNvPr id="116" name="115 CuadroTexto"/>
            <p:cNvSpPr txBox="1"/>
            <p:nvPr/>
          </p:nvSpPr>
          <p:spPr>
            <a:xfrm>
              <a:off x="10251397" y="1037434"/>
              <a:ext cx="1031647" cy="366633"/>
            </a:xfrm>
            <a:prstGeom prst="rect">
              <a:avLst/>
            </a:prstGeom>
            <a:noFill/>
          </p:spPr>
          <p:txBody>
            <a:bodyPr wrap="square" rtlCol="0">
              <a:spAutoFit/>
            </a:bodyPr>
            <a:lstStyle/>
            <a:p>
              <a:r>
                <a:rPr lang="es-ES" sz="1000" b="1" dirty="0" err="1" smtClean="0">
                  <a:solidFill>
                    <a:schemeClr val="bg1"/>
                  </a:solidFill>
                </a:rPr>
                <a:t>Alcaldia</a:t>
              </a:r>
              <a:endParaRPr lang="es-ES" sz="1000" b="1" dirty="0">
                <a:solidFill>
                  <a:schemeClr val="bg1"/>
                </a:solidFill>
              </a:endParaRPr>
            </a:p>
          </p:txBody>
        </p:sp>
      </p:grpSp>
      <p:pic>
        <p:nvPicPr>
          <p:cNvPr id="99" name="Picture 2" descr="C:\Users\Buba\Documents\CURSOS-PROGRAMACION\IT-Academy\IT-DATA-SCIENCE\DS-Proyecto\Imagenes_diapos\Personas_Ayuntamiento\Cs_Logo2.jpg"/>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696769" y="3140101"/>
            <a:ext cx="286833" cy="3192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3" descr="C:\Users\Buba\Documents\CURSOS-PROGRAMACION\IT-Academy\IT-DATA-SCIENCE\DS-Proyecto\Imagenes_diapos\Personas_Ayuntamiento\Podem_EU.jpg"/>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30803" y="4929341"/>
            <a:ext cx="839361" cy="276105"/>
          </a:xfrm>
          <a:prstGeom prst="rect">
            <a:avLst/>
          </a:prstGeom>
          <a:noFill/>
          <a:extLst>
            <a:ext uri="{909E8E84-426E-40DD-AFC4-6F175D3DCCD1}">
              <a14:hiddenFill xmlns:a14="http://schemas.microsoft.com/office/drawing/2010/main">
                <a:solidFill>
                  <a:srgbClr val="FFFFFF"/>
                </a:solidFill>
              </a14:hiddenFill>
            </a:ext>
          </a:extLst>
        </p:spPr>
      </p:pic>
      <p:sp>
        <p:nvSpPr>
          <p:cNvPr id="101" name="100 CuadroTexto"/>
          <p:cNvSpPr txBox="1"/>
          <p:nvPr/>
        </p:nvSpPr>
        <p:spPr>
          <a:xfrm>
            <a:off x="10387001" y="3084761"/>
            <a:ext cx="1059675" cy="261610"/>
          </a:xfrm>
          <a:prstGeom prst="rect">
            <a:avLst/>
          </a:prstGeom>
          <a:noFill/>
        </p:spPr>
        <p:txBody>
          <a:bodyPr wrap="square" rtlCol="0">
            <a:spAutoFit/>
          </a:bodyPr>
          <a:lstStyle/>
          <a:p>
            <a:r>
              <a:rPr lang="es-ES" sz="1100" b="1" dirty="0" smtClean="0">
                <a:solidFill>
                  <a:schemeClr val="accent5">
                    <a:lumMod val="75000"/>
                  </a:schemeClr>
                </a:solidFill>
              </a:rPr>
              <a:t>No Adscrita</a:t>
            </a:r>
            <a:endParaRPr lang="es-ES" sz="1100" b="1" dirty="0">
              <a:solidFill>
                <a:schemeClr val="accent5">
                  <a:lumMod val="75000"/>
                </a:schemeClr>
              </a:solidFill>
            </a:endParaRPr>
          </a:p>
        </p:txBody>
      </p:sp>
      <p:pic>
        <p:nvPicPr>
          <p:cNvPr id="102" name="Picture 4" descr="C:\Users\Buba\Documents\CURSOS-PROGRAMACION\IT-Academy\IT-DATA-SCIENCE\DS-Proyecto\Imagenes_diapos\Personas_Ayuntamiento\COM-logo.jpg"/>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342390" y="4915347"/>
            <a:ext cx="663162" cy="23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420464"/>
      </p:ext>
    </p:extLst>
  </p:cSld>
  <p:clrMapOvr>
    <a:masterClrMapping/>
  </p:clrMapOvr>
  <p:timing>
    <p:tnLst>
      <p:par>
        <p:cTn id="1" dur="indefinite" restart="never" nodeType="tmRoot"/>
      </p:par>
    </p:tnLst>
  </p:timing>
</p:sld>
</file>

<file path=ppt/theme/theme1.xml><?xml version="1.0" encoding="utf-8"?>
<a:theme xmlns:a="http://schemas.openxmlformats.org/drawingml/2006/main" name="Engel_und_Völkers_Master_Residential_E">
  <a:themeElements>
    <a:clrScheme name="Engel &amp; Völkers">
      <a:dk1>
        <a:srgbClr val="000000"/>
      </a:dk1>
      <a:lt1>
        <a:srgbClr val="FFFFFF"/>
      </a:lt1>
      <a:dk2>
        <a:srgbClr val="919295"/>
      </a:dk2>
      <a:lt2>
        <a:srgbClr val="FF0000"/>
      </a:lt2>
      <a:accent1>
        <a:srgbClr val="FF0000"/>
      </a:accent1>
      <a:accent2>
        <a:srgbClr val="FF4040"/>
      </a:accent2>
      <a:accent3>
        <a:srgbClr val="FF7F7F"/>
      </a:accent3>
      <a:accent4>
        <a:srgbClr val="707172"/>
      </a:accent4>
      <a:accent5>
        <a:srgbClr val="ADADAD"/>
      </a:accent5>
      <a:accent6>
        <a:srgbClr val="C8C8C9"/>
      </a:accent6>
      <a:hlink>
        <a:srgbClr val="FF7F7F"/>
      </a:hlink>
      <a:folHlink>
        <a:srgbClr val="7071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ngel &amp; Völkers">
    <a:dk1>
      <a:srgbClr val="000000"/>
    </a:dk1>
    <a:lt1>
      <a:srgbClr val="FFFFFF"/>
    </a:lt1>
    <a:dk2>
      <a:srgbClr val="919295"/>
    </a:dk2>
    <a:lt2>
      <a:srgbClr val="FF0000"/>
    </a:lt2>
    <a:accent1>
      <a:srgbClr val="FF0000"/>
    </a:accent1>
    <a:accent2>
      <a:srgbClr val="FF4040"/>
    </a:accent2>
    <a:accent3>
      <a:srgbClr val="FF7F7F"/>
    </a:accent3>
    <a:accent4>
      <a:srgbClr val="707172"/>
    </a:accent4>
    <a:accent5>
      <a:srgbClr val="ADADAD"/>
    </a:accent5>
    <a:accent6>
      <a:srgbClr val="C8C8C9"/>
    </a:accent6>
    <a:hlink>
      <a:srgbClr val="FF7F7F"/>
    </a:hlink>
    <a:folHlink>
      <a:srgbClr val="707172"/>
    </a:folHlink>
  </a:clrScheme>
</a:themeOverride>
</file>

<file path=ppt/theme/themeOverride2.xml><?xml version="1.0" encoding="utf-8"?>
<a:themeOverride xmlns:a="http://schemas.openxmlformats.org/drawingml/2006/main">
  <a:clrScheme name="Engel &amp; Völkers">
    <a:dk1>
      <a:srgbClr val="000000"/>
    </a:dk1>
    <a:lt1>
      <a:srgbClr val="FFFFFF"/>
    </a:lt1>
    <a:dk2>
      <a:srgbClr val="919295"/>
    </a:dk2>
    <a:lt2>
      <a:srgbClr val="FF0000"/>
    </a:lt2>
    <a:accent1>
      <a:srgbClr val="FF0000"/>
    </a:accent1>
    <a:accent2>
      <a:srgbClr val="FF4040"/>
    </a:accent2>
    <a:accent3>
      <a:srgbClr val="FF7F7F"/>
    </a:accent3>
    <a:accent4>
      <a:srgbClr val="707172"/>
    </a:accent4>
    <a:accent5>
      <a:srgbClr val="ADADAD"/>
    </a:accent5>
    <a:accent6>
      <a:srgbClr val="C8C8C9"/>
    </a:accent6>
    <a:hlink>
      <a:srgbClr val="FF7F7F"/>
    </a:hlink>
    <a:folHlink>
      <a:srgbClr val="707172"/>
    </a:folHlink>
  </a:clrScheme>
</a:themeOverride>
</file>

<file path=docProps/app.xml><?xml version="1.0" encoding="utf-8"?>
<Properties xmlns="http://schemas.openxmlformats.org/officeDocument/2006/extended-properties" xmlns:vt="http://schemas.openxmlformats.org/officeDocument/2006/docPropsVTypes">
  <Template/>
  <TotalTime>9539</TotalTime>
  <Words>4392</Words>
  <Application>Microsoft Office PowerPoint</Application>
  <PresentationFormat>Personalizado</PresentationFormat>
  <Paragraphs>453</Paragraphs>
  <Slides>64</Slides>
  <Notes>20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64</vt:i4>
      </vt:variant>
    </vt:vector>
  </HeadingPairs>
  <TitlesOfParts>
    <vt:vector size="72" baseType="lpstr">
      <vt:lpstr>Arial</vt:lpstr>
      <vt:lpstr>Helvetica Neue</vt:lpstr>
      <vt:lpstr>Adobe Ming Std L</vt:lpstr>
      <vt:lpstr>Helvetica Neue Light</vt:lpstr>
      <vt:lpstr>Adobe Fangsong Std R</vt:lpstr>
      <vt:lpstr>Wingdings</vt:lpstr>
      <vt:lpstr>Bahnschrift SemiLight Condensed</vt:lpstr>
      <vt:lpstr>Engel_und_Völkers_Master_Residential_E</vt:lpstr>
      <vt:lpstr>La influencia del lenguaje de los políticos en el municipio barcelonés de Sant Boi de Llobregat    Proyecto de Data Science    Cristina Cosma      </vt:lpstr>
      <vt:lpstr>Tabla de contenidos</vt:lpstr>
      <vt:lpstr>Objetivos del proyecto</vt:lpstr>
      <vt:lpstr>Esquema de procesos y actividades en este proyecto</vt:lpstr>
      <vt:lpstr>Idea general e hipótesis de partida 1/3</vt:lpstr>
      <vt:lpstr>Idea general e hipótesis de partida 2/3</vt:lpstr>
      <vt:lpstr>Idea general e hipótesis de partida 3/3</vt:lpstr>
      <vt:lpstr> Puesta en contexto,  exponer la problemática  Sant Boi de Llobregat es un municipio de la comarca  del Baix Llobregat situado cerca de Barcelona con una población de 85 mil habitantes  La fuente de textos para este proyecto es :  el periódico local mensual Viure Sant Boi  url = "https://www.santboi.cat/Publi013.nsf/ca-VistaWebSumari-BASE?ReadForm&amp;Clau=ViureSantBoi&amp;Idioma=ca&amp;ReadForm&amp;Clau=ViureSantBoi&amp;Idioma=ca" </vt:lpstr>
      <vt:lpstr>Presentación de PowerPoint</vt:lpstr>
      <vt:lpstr>Presentación de PowerPoint</vt:lpstr>
      <vt:lpstr>Presentación de PowerPoint</vt:lpstr>
      <vt:lpstr>Presentación de PowerPoint</vt:lpstr>
      <vt:lpstr>…Tiene algo especial ?  …A parte de los compromisos y los pactos, de los hábitos de los votantes,  …tiene su lenguaje algo que ver ? </vt:lpstr>
      <vt:lpstr>Puesta en marcha para la recolección de datos</vt:lpstr>
      <vt:lpstr>Presentación de PowerPoint</vt:lpstr>
      <vt:lpstr>Presentación del conjunto de datos (vista output Jupyter)</vt:lpstr>
      <vt:lpstr>Presentación del conjunto de datos : información general y valores duplicados</vt:lpstr>
      <vt:lpstr>Presentación de PowerPoint</vt:lpstr>
      <vt:lpstr>Número de intervenciones por persona en 2022 - 2023</vt:lpstr>
      <vt:lpstr>Número de intervenciones por partido en 2022 - 2023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Top postive person in general, never negative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lpstr>Conclusiones</vt:lpstr>
      <vt:lpstr>Desafíos y Limitaciones del estudio</vt:lpstr>
      <vt:lpstr>¿Como seguir ?    Hacer entrenamiento de modelos como por SkitLearn para ML.  Proceder a la detección de emociones (general o para casos destacados).             Ampliar la base de datos para ver las tendencias sobre 5 o 10 años como quería inicialmente, para ver como hablaban los representantes en contextos de crisis y en varios periodos electorales.  </vt:lpstr>
      <vt:lpstr>Bibliografía</vt:lpstr>
      <vt:lpstr>Gracias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¡Bienvenidos, [Sr y Sra Ejemplo]!</dc:title>
  <dc:creator>Daniel Peidro Gomez</dc:creator>
  <cp:lastModifiedBy>Buba</cp:lastModifiedBy>
  <cp:revision>344</cp:revision>
  <cp:lastPrinted>2024-03-05T15:02:09Z</cp:lastPrinted>
  <dcterms:modified xsi:type="dcterms:W3CDTF">2024-03-05T15:27:46Z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